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32"/>
  </p:notesMasterIdLst>
  <p:handoutMasterIdLst>
    <p:handoutMasterId r:id="rId33"/>
  </p:handoutMasterIdLst>
  <p:sldIdLst>
    <p:sldId id="390" r:id="rId5"/>
    <p:sldId id="404" r:id="rId6"/>
    <p:sldId id="257" r:id="rId7"/>
    <p:sldId id="258" r:id="rId8"/>
    <p:sldId id="259" r:id="rId9"/>
    <p:sldId id="260" r:id="rId10"/>
    <p:sldId id="422" r:id="rId11"/>
    <p:sldId id="423" r:id="rId12"/>
    <p:sldId id="261" r:id="rId13"/>
    <p:sldId id="431" r:id="rId14"/>
    <p:sldId id="432" r:id="rId15"/>
    <p:sldId id="424" r:id="rId16"/>
    <p:sldId id="430" r:id="rId17"/>
    <p:sldId id="328" r:id="rId18"/>
    <p:sldId id="425" r:id="rId19"/>
    <p:sldId id="426" r:id="rId20"/>
    <p:sldId id="427" r:id="rId21"/>
    <p:sldId id="428" r:id="rId22"/>
    <p:sldId id="429" r:id="rId23"/>
    <p:sldId id="433" r:id="rId24"/>
    <p:sldId id="434" r:id="rId25"/>
    <p:sldId id="330" r:id="rId26"/>
    <p:sldId id="331" r:id="rId27"/>
    <p:sldId id="435" r:id="rId28"/>
    <p:sldId id="334" r:id="rId29"/>
    <p:sldId id="282" r:id="rId30"/>
    <p:sldId id="41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pecialFX" initials="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FFFF66"/>
    <a:srgbClr val="FFCC66"/>
    <a:srgbClr val="DECFA6"/>
    <a:srgbClr val="F0F5D7"/>
    <a:srgbClr val="004A9D"/>
    <a:srgbClr val="FF0000"/>
    <a:srgbClr val="FF6600"/>
    <a:srgbClr val="5273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369356-88DF-408C-A9B1-F5AF8DCFBB4A}" v="16" dt="2021-11-08T04:11:04.4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65" autoAdjust="0"/>
    <p:restoredTop sz="95065" autoAdjust="0"/>
  </p:normalViewPr>
  <p:slideViewPr>
    <p:cSldViewPr>
      <p:cViewPr varScale="1">
        <p:scale>
          <a:sx n="105" d="100"/>
          <a:sy n="105" d="100"/>
        </p:scale>
        <p:origin x="102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21" Type="http://schemas.openxmlformats.org/officeDocument/2006/relationships/slide" Target="slides/slide17.xml"/><Relationship Id="rId34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A8D87-B200-4DD5-9B33-9D6525ADD473}" type="datetimeFigureOut">
              <a:rPr lang="fr-FR" smtClean="0"/>
              <a:pPr/>
              <a:t>13/03/2025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F7748-0D7C-40B5-91C4-E974FCF4D2A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58132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60684-92EF-4557-8DF7-73CF8420A664}" type="datetimeFigureOut">
              <a:rPr lang="fr-FR" smtClean="0"/>
              <a:pPr/>
              <a:t>13/03/2025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96246-D275-4F60-B72E-12258CE7C356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9462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96246-D275-4F60-B72E-12258CE7C356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0845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96246-D275-4F60-B72E-12258CE7C356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11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96246-D275-4F60-B72E-12258CE7C356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626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96246-D275-4F60-B72E-12258CE7C356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1164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96246-D275-4F60-B72E-12258CE7C356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657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96246-D275-4F60-B72E-12258CE7C356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540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96246-D275-4F60-B72E-12258CE7C356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0918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1FC27-98E3-4ABC-8FA8-BF22523CBD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5F019A-D7D6-4488-B398-95F7024B11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3B345-BD3C-41AD-9951-1CEC5D7F2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4BF0-2B94-4D1D-9F51-4BF34A1919C3}" type="datetimeFigureOut">
              <a:rPr lang="en-AU" smtClean="0"/>
              <a:pPr/>
              <a:t>13/03/2025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435A7-6791-498C-A6A6-86C337B34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8EDBE-A913-4FB8-8DB7-8B0518152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17F-0453-43F4-98AC-0AEBF26D820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81583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D14B1-C0C4-42AF-99B6-096BBA7DC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0F9AF1-3380-4FAA-8C0A-D20E3D31BF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1E2A0-A639-419B-B1A9-9DAAD5D97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4BF0-2B94-4D1D-9F51-4BF34A1919C3}" type="datetimeFigureOut">
              <a:rPr lang="en-AU" smtClean="0"/>
              <a:pPr/>
              <a:t>13/03/2025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1620C-40FF-49C2-9C95-A288A00C3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F85BA-3983-4987-8FA8-38374ACC4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17F-0453-43F4-98AC-0AEBF26D820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084355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1727F3-DA98-4F44-9BCA-273E1F27A0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08E742-F31D-43D3-A86E-AFC96A4406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7BF6C-3E60-426E-AE4A-E14BBF3E0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35D53-A10C-47CA-AFA5-FB83FC3D16D6}" type="datetime1">
              <a:rPr lang="fr-FR" smtClean="0"/>
              <a:pPr/>
              <a:t>13/03/2025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9C50D-C32F-40F8-85A5-AFAF68D86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C2D23-6D32-4B06-B21C-94A43EA25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17F-0453-43F4-98AC-0AEBF26D820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978047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0D2C2-F4B8-4772-842C-995279B76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0CB8E-1625-4B85-B267-931019DFF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A875F-7326-43CF-8CF4-60E09E0AF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4BF0-2B94-4D1D-9F51-4BF34A1919C3}" type="datetimeFigureOut">
              <a:rPr lang="en-AU" smtClean="0"/>
              <a:pPr/>
              <a:t>13/03/2025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4A302-4E57-4A4E-ADCB-C742536C4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A86AE-D214-45CF-8954-15D1DEB15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17F-0453-43F4-98AC-0AEBF26D820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125361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82FB7-5570-4FBD-8210-EA95AAAE6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38A4D-3473-4021-913C-5CA56D238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296E7-843B-4E0F-A623-7BE51BBD9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4BF0-2B94-4D1D-9F51-4BF34A1919C3}" type="datetimeFigureOut">
              <a:rPr lang="en-AU" smtClean="0"/>
              <a:pPr/>
              <a:t>13/03/2025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3D86D-97BC-48EB-85E7-B8919539B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C2FEC-47FD-47BB-9673-DAE788E05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17F-0453-43F4-98AC-0AEBF26D820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781889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CA59F-2C69-4C85-9913-7BC9A3ED8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CD02A-991F-4307-A6CB-CE487D50CD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343BAD-6C38-4513-B4F2-DB8D2A618E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9BCF3-A847-45F8-9C19-E4831A266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4BF0-2B94-4D1D-9F51-4BF34A1919C3}" type="datetimeFigureOut">
              <a:rPr lang="en-AU" smtClean="0"/>
              <a:pPr/>
              <a:t>13/03/2025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FA0976-70C9-41A2-8150-0A973F899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1F87C-70DA-4B19-9DA2-4A9609103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17F-0453-43F4-98AC-0AEBF26D820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908405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BB94D-F8E1-45DE-B3CA-B06E9ABB6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560E3-7900-4A32-939C-FEDBE32ED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530E24-3964-418A-A44F-AC62F7F620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31AC82-2CFB-48D4-9C7C-E8BDCE3DDB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1022AF-5B40-4FEF-ACB1-D92380CD6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9D27B9-4F33-4FC4-A49D-4E06A9D86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4BF0-2B94-4D1D-9F51-4BF34A1919C3}" type="datetimeFigureOut">
              <a:rPr lang="en-AU" smtClean="0"/>
              <a:pPr/>
              <a:t>13/03/2025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37865F-0E5C-4057-8C2C-86E0D8D27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674F51-A66F-4641-8BDA-E8D054303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17F-0453-43F4-98AC-0AEBF26D820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80660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0345F-CB23-46BA-BF1F-3B017EC84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D632D5-2440-4E86-BCAC-A58451B57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4BF0-2B94-4D1D-9F51-4BF34A1919C3}" type="datetimeFigureOut">
              <a:rPr lang="en-AU" smtClean="0"/>
              <a:pPr/>
              <a:t>13/03/2025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2BE520-9D4F-4857-8FDA-2327E99FE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24B9D9-3545-4FAC-B72E-1D88E64A5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17F-0453-43F4-98AC-0AEBF26D820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57631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F29A8E-192B-4D97-A176-E79289AF6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4BF0-2B94-4D1D-9F51-4BF34A1919C3}" type="datetimeFigureOut">
              <a:rPr lang="en-AU" smtClean="0"/>
              <a:pPr/>
              <a:t>13/03/2025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F93EB5-5ED1-4452-A692-0DCB5C019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937DC9-E49D-49B6-8C9F-37731AB84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17F-0453-43F4-98AC-0AEBF26D820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941834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C2484-2E6F-4D66-99EC-0BDF20BDA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8BAB5-CFF4-4B83-8C71-8AC8053FB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4DE04-A842-4C82-8A7F-73EF13886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7A9987-E00E-42E2-8564-619C1B6F6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4BF0-2B94-4D1D-9F51-4BF34A1919C3}" type="datetimeFigureOut">
              <a:rPr lang="en-AU" smtClean="0"/>
              <a:pPr/>
              <a:t>13/03/2025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3C442C-3DDB-46A6-B477-3B226AE20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4F7E40-53E0-4B52-858C-99E8C51EF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17F-0453-43F4-98AC-0AEBF26D820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5783729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5E692-E3BB-41E4-AC9D-C39E6A0CA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E98C8D-6E1F-455F-B4FC-BA9B00A13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A13FE6-5B39-4A15-BA4E-151CCA8242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E878A8-0697-4AE7-B980-B13FD12BA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4BF0-2B94-4D1D-9F51-4BF34A1919C3}" type="datetimeFigureOut">
              <a:rPr lang="en-AU" smtClean="0"/>
              <a:pPr/>
              <a:t>13/03/2025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2FEAC6-E0B5-427E-8D40-6AC512422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764195-9CE6-4AC5-B692-F205FDFB6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17F-0453-43F4-98AC-0AEBF26D820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442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C45BE7-FDEF-42BF-BE33-B27C3D39D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700560-F067-4E30-B123-46958D2E5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D202D-AACC-4DD0-8E32-9E3415995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14BF0-2B94-4D1D-9F51-4BF34A1919C3}" type="datetimeFigureOut">
              <a:rPr lang="en-AU" smtClean="0"/>
              <a:pPr/>
              <a:t>13/03/2025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28D57-EEA8-492A-B8B2-1DADDBA05C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4FF70-2AE2-44F0-8B74-BC02111DB2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1C17F-0453-43F4-98AC-0AEBF26D8207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8" name="Picture 7" descr="A picture containing drawing, food&#10;&#10;Description automatically generated">
            <a:hlinkClick r:id="rId13" action="ppaction://hlinksldjump"/>
            <a:extLst>
              <a:ext uri="{FF2B5EF4-FFF2-40B4-BE49-F238E27FC236}">
                <a16:creationId xmlns:a16="http://schemas.microsoft.com/office/drawing/2014/main" id="{D23F3F96-0378-48E6-A2EE-13F369D7E03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9654" y="0"/>
            <a:ext cx="1552346" cy="1008112"/>
          </a:xfrm>
          <a:prstGeom prst="rect">
            <a:avLst/>
          </a:prstGeom>
        </p:spPr>
      </p:pic>
      <p:sp>
        <p:nvSpPr>
          <p:cNvPr id="10" name="Click on a section or press space bar">
            <a:hlinkClick r:id="rId13" action="ppaction://hlinksldjump"/>
            <a:extLst>
              <a:ext uri="{FF2B5EF4-FFF2-40B4-BE49-F238E27FC236}">
                <a16:creationId xmlns:a16="http://schemas.microsoft.com/office/drawing/2014/main" id="{20CA9196-58E8-45DF-993F-CC76694D209A}"/>
              </a:ext>
            </a:extLst>
          </p:cNvPr>
          <p:cNvSpPr txBox="1"/>
          <p:nvPr userDrawn="1"/>
        </p:nvSpPr>
        <p:spPr>
          <a:xfrm>
            <a:off x="10704512" y="938411"/>
            <a:ext cx="15523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rgbClr val="004A9D"/>
                </a:solidFill>
                <a:latin typeface="Arial Black" pitchFamily="34" charset="0"/>
              </a:rPr>
              <a:t>Back</a:t>
            </a:r>
            <a:r>
              <a:rPr lang="fr-FR" sz="900" baseline="0" dirty="0">
                <a:solidFill>
                  <a:srgbClr val="004A9D"/>
                </a:solidFill>
                <a:latin typeface="Arial Black" pitchFamily="34" charset="0"/>
              </a:rPr>
              <a:t> to content page</a:t>
            </a:r>
            <a:endParaRPr lang="fr-FR" sz="900" dirty="0">
              <a:solidFill>
                <a:srgbClr val="004A9D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847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>
    <p:fade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9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22.xml"/><Relationship Id="rId3" Type="http://schemas.openxmlformats.org/officeDocument/2006/relationships/slide" Target="slide5.xml"/><Relationship Id="rId7" Type="http://schemas.openxmlformats.org/officeDocument/2006/relationships/slide" Target="slide26.xml"/><Relationship Id="rId12" Type="http://schemas.openxmlformats.org/officeDocument/2006/relationships/slide" Target="slide20.xml"/><Relationship Id="rId17" Type="http://schemas.openxmlformats.org/officeDocument/2006/relationships/slide" Target="slide8.xml"/><Relationship Id="rId2" Type="http://schemas.openxmlformats.org/officeDocument/2006/relationships/slide" Target="slide3.xml"/><Relationship Id="rId16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11" Type="http://schemas.openxmlformats.org/officeDocument/2006/relationships/slide" Target="slide12.xml"/><Relationship Id="rId5" Type="http://schemas.openxmlformats.org/officeDocument/2006/relationships/slide" Target="slide23.xml"/><Relationship Id="rId15" Type="http://schemas.openxmlformats.org/officeDocument/2006/relationships/slide" Target="slide6.xml"/><Relationship Id="rId10" Type="http://schemas.openxmlformats.org/officeDocument/2006/relationships/slide" Target="slide14.xml"/><Relationship Id="rId4" Type="http://schemas.openxmlformats.org/officeDocument/2006/relationships/slide" Target="slide9.xml"/><Relationship Id="rId9" Type="http://schemas.openxmlformats.org/officeDocument/2006/relationships/slide" Target="slide10.xml"/><Relationship Id="rId14" Type="http://schemas.openxmlformats.org/officeDocument/2006/relationships/slide" Target="slide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wmf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coresheet Instructions"/>
          <p:cNvSpPr txBox="1"/>
          <p:nvPr/>
        </p:nvSpPr>
        <p:spPr>
          <a:xfrm>
            <a:off x="2633641" y="2852939"/>
            <a:ext cx="6924716" cy="58477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none" rtlCol="0">
            <a:spAutoFit/>
          </a:bodyPr>
          <a:lstStyle/>
          <a:p>
            <a:pPr algn="ctr"/>
            <a:r>
              <a:rPr lang="fr-FR" sz="3200" dirty="0">
                <a:solidFill>
                  <a:schemeClr val="accent1"/>
                </a:solidFill>
                <a:effectLst>
                  <a:reflection blurRad="127000" stA="58000" endPos="39000" dist="29997" dir="5400000" sy="-100000" algn="bl" rotWithShape="0"/>
                </a:effectLst>
                <a:latin typeface="Arial Black" panose="020B0A04020102020204" pitchFamily="34" charset="0"/>
                <a:cs typeface="Segoe UI" pitchFamily="34" charset="0"/>
              </a:rPr>
              <a:t>SCORESHEET INSTRUCTIONS</a:t>
            </a:r>
          </a:p>
        </p:txBody>
      </p:sp>
      <p:sp>
        <p:nvSpPr>
          <p:cNvPr id="7" name="Press space bar"/>
          <p:cNvSpPr txBox="1"/>
          <p:nvPr/>
        </p:nvSpPr>
        <p:spPr>
          <a:xfrm>
            <a:off x="5500324" y="5286400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>
                <a:latin typeface="Arial Black" pitchFamily="34" charset="0"/>
              </a:rPr>
              <a:t>press</a:t>
            </a:r>
            <a:r>
              <a:rPr lang="fr-FR" sz="900" dirty="0">
                <a:latin typeface="Arial Black" pitchFamily="34" charset="0"/>
              </a:rPr>
              <a:t> </a:t>
            </a:r>
            <a:r>
              <a:rPr lang="fr-FR" sz="900" dirty="0" err="1">
                <a:latin typeface="Arial Black" pitchFamily="34" charset="0"/>
              </a:rPr>
              <a:t>space</a:t>
            </a:r>
            <a:r>
              <a:rPr lang="fr-FR" sz="900" dirty="0">
                <a:latin typeface="Arial Black" pitchFamily="34" charset="0"/>
              </a:rPr>
              <a:t> bar</a:t>
            </a:r>
          </a:p>
        </p:txBody>
      </p:sp>
      <p:sp>
        <p:nvSpPr>
          <p:cNvPr id="2" name="Version Number - Date">
            <a:extLst>
              <a:ext uri="{FF2B5EF4-FFF2-40B4-BE49-F238E27FC236}">
                <a16:creationId xmlns:a16="http://schemas.microsoft.com/office/drawing/2014/main" id="{DD514DBB-9580-4DBA-AE20-A8A9C6DA97A6}"/>
              </a:ext>
            </a:extLst>
          </p:cNvPr>
          <p:cNvSpPr txBox="1"/>
          <p:nvPr/>
        </p:nvSpPr>
        <p:spPr>
          <a:xfrm>
            <a:off x="9984432" y="5949280"/>
            <a:ext cx="1979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900" b="1" dirty="0">
                <a:latin typeface="Arial" panose="020B0604020202020204" pitchFamily="34" charset="0"/>
                <a:cs typeface="Arial" panose="020B0604020202020204" pitchFamily="34" charset="0"/>
              </a:rPr>
              <a:t>Version 2</a:t>
            </a:r>
          </a:p>
          <a:p>
            <a:pPr algn="r"/>
            <a:r>
              <a:rPr lang="en-AU" sz="900" b="1" dirty="0">
                <a:latin typeface="Arial" panose="020B0604020202020204" pitchFamily="34" charset="0"/>
                <a:cs typeface="Arial" panose="020B0604020202020204" pitchFamily="34" charset="0"/>
              </a:rPr>
              <a:t>May 2024</a:t>
            </a:r>
          </a:p>
          <a:p>
            <a:pPr algn="r"/>
            <a:r>
              <a:rPr lang="en-AU" sz="900" b="1" dirty="0">
                <a:latin typeface="Arial" panose="020B0604020202020204" pitchFamily="34" charset="0"/>
                <a:cs typeface="Arial" panose="020B0604020202020204" pitchFamily="34" charset="0"/>
              </a:rPr>
              <a:t>Edited by M.  Mansfield</a:t>
            </a:r>
          </a:p>
          <a:p>
            <a:pPr algn="r"/>
            <a:r>
              <a:rPr lang="en-AU" sz="900" b="1" dirty="0">
                <a:latin typeface="Arial" panose="020B0604020202020204" pitchFamily="34" charset="0"/>
                <a:cs typeface="Arial" panose="020B0604020202020204" pitchFamily="34" charset="0"/>
              </a:rPr>
              <a:t>Bendigo Volleyball Association</a:t>
            </a:r>
          </a:p>
        </p:txBody>
      </p:sp>
      <p:sp>
        <p:nvSpPr>
          <p:cNvPr id="9" name="Volleyball">
            <a:extLst>
              <a:ext uri="{FF2B5EF4-FFF2-40B4-BE49-F238E27FC236}">
                <a16:creationId xmlns:a16="http://schemas.microsoft.com/office/drawing/2014/main" id="{BA580A42-E871-423A-9485-7E0A8DA65303}"/>
              </a:ext>
            </a:extLst>
          </p:cNvPr>
          <p:cNvSpPr txBox="1"/>
          <p:nvPr/>
        </p:nvSpPr>
        <p:spPr>
          <a:xfrm>
            <a:off x="4508539" y="2280807"/>
            <a:ext cx="3174074" cy="58477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none" rtlCol="0">
            <a:spAutoFit/>
          </a:bodyPr>
          <a:lstStyle/>
          <a:p>
            <a:pPr algn="ctr"/>
            <a:r>
              <a:rPr lang="fr-FR" sz="3200" dirty="0">
                <a:solidFill>
                  <a:schemeClr val="accent1"/>
                </a:solidFill>
                <a:effectLst>
                  <a:reflection blurRad="127000" stA="58000" endPos="39000" dist="29997" dir="5400000" sy="-100000" algn="bl" rotWithShape="0"/>
                </a:effectLst>
                <a:latin typeface="Arial Black" panose="020B0A04020102020204" pitchFamily="34" charset="0"/>
                <a:cs typeface="Segoe UI" pitchFamily="34" charset="0"/>
              </a:rPr>
              <a:t>VOLLEYBALL</a:t>
            </a:r>
          </a:p>
        </p:txBody>
      </p:sp>
      <p:sp>
        <p:nvSpPr>
          <p:cNvPr id="10" name="Volleyball Australia 12 -sub version">
            <a:extLst>
              <a:ext uri="{FF2B5EF4-FFF2-40B4-BE49-F238E27FC236}">
                <a16:creationId xmlns:a16="http://schemas.microsoft.com/office/drawing/2014/main" id="{22D1E4F0-0C52-4870-864C-0BB476E32CA4}"/>
              </a:ext>
            </a:extLst>
          </p:cNvPr>
          <p:cNvSpPr txBox="1"/>
          <p:nvPr/>
        </p:nvSpPr>
        <p:spPr>
          <a:xfrm>
            <a:off x="2972872" y="3367830"/>
            <a:ext cx="6245428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none" rtlCol="0">
            <a:spAutoFit/>
          </a:bodyPr>
          <a:lstStyle/>
          <a:p>
            <a:pPr algn="ctr"/>
            <a:r>
              <a:rPr lang="fr-FR" sz="2000" dirty="0">
                <a:solidFill>
                  <a:schemeClr val="accent1"/>
                </a:solidFill>
                <a:effectLst>
                  <a:reflection blurRad="127000" stA="58000" endPos="39000" dist="29997" dir="5400000" sy="-100000" algn="bl" rotWithShape="0"/>
                </a:effectLst>
                <a:latin typeface="Arial Black" panose="020B0A04020102020204" pitchFamily="34" charset="0"/>
                <a:cs typeface="Segoe UI" pitchFamily="34" charset="0"/>
              </a:rPr>
              <a:t>Volleyball </a:t>
            </a:r>
            <a:r>
              <a:rPr lang="fr-FR" sz="2000" dirty="0" err="1">
                <a:solidFill>
                  <a:schemeClr val="accent1"/>
                </a:solidFill>
                <a:effectLst>
                  <a:reflection blurRad="127000" stA="58000" endPos="39000" dist="29997" dir="5400000" sy="-100000" algn="bl" rotWithShape="0"/>
                </a:effectLst>
                <a:latin typeface="Arial Black" panose="020B0A04020102020204" pitchFamily="34" charset="0"/>
                <a:cs typeface="Segoe UI" pitchFamily="34" charset="0"/>
              </a:rPr>
              <a:t>Australia</a:t>
            </a:r>
            <a:r>
              <a:rPr lang="fr-FR" sz="2000" dirty="0">
                <a:solidFill>
                  <a:schemeClr val="accent1"/>
                </a:solidFill>
                <a:effectLst>
                  <a:reflection blurRad="127000" stA="58000" endPos="39000" dist="29997" dir="5400000" sy="-100000" algn="bl" rotWithShape="0"/>
                </a:effectLst>
                <a:latin typeface="Arial Black" panose="020B0A04020102020204" pitchFamily="34" charset="0"/>
                <a:cs typeface="Segoe UI" pitchFamily="34" charset="0"/>
              </a:rPr>
              <a:t> 12-Substitution version</a:t>
            </a:r>
          </a:p>
        </p:txBody>
      </p:sp>
    </p:spTree>
    <p:extLst>
      <p:ext uri="{BB962C8B-B14F-4D97-AF65-F5344CB8AC3E}">
        <p14:creationId xmlns:p14="http://schemas.microsoft.com/office/powerpoint/2010/main" val="5335548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xit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  <p:bldP spid="2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4" name="score Red 11"/>
          <p:cNvSpPr txBox="1"/>
          <p:nvPr/>
        </p:nvSpPr>
        <p:spPr>
          <a:xfrm>
            <a:off x="5747844" y="1953625"/>
            <a:ext cx="902683" cy="923330"/>
          </a:xfrm>
          <a:prstGeom prst="rect">
            <a:avLst/>
          </a:prstGeom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11</a:t>
            </a:r>
          </a:p>
        </p:txBody>
      </p:sp>
      <p:sp useBgFill="1">
        <p:nvSpPr>
          <p:cNvPr id="122" name="score Blue 12"/>
          <p:cNvSpPr txBox="1"/>
          <p:nvPr/>
        </p:nvSpPr>
        <p:spPr>
          <a:xfrm>
            <a:off x="1085747" y="1960904"/>
            <a:ext cx="954107" cy="92333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12</a:t>
            </a:r>
          </a:p>
        </p:txBody>
      </p:sp>
      <p:pic>
        <p:nvPicPr>
          <p:cNvPr id="25" name="Volleyball court">
            <a:extLst>
              <a:ext uri="{FF2B5EF4-FFF2-40B4-BE49-F238E27FC236}">
                <a16:creationId xmlns:a16="http://schemas.microsoft.com/office/drawing/2014/main" id="{F6F5F960-32BC-478A-9A52-C7FB4E51BC1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8011" t="6946" r="8957" b="7591"/>
          <a:stretch/>
        </p:blipFill>
        <p:spPr>
          <a:xfrm rot="16200000">
            <a:off x="2946259" y="906792"/>
            <a:ext cx="2017023" cy="3080634"/>
          </a:xfrm>
          <a:prstGeom prst="rect">
            <a:avLst/>
          </a:prstGeom>
        </p:spPr>
      </p:pic>
      <p:sp>
        <p:nvSpPr>
          <p:cNvPr id="111" name="Heathfield"/>
          <p:cNvSpPr/>
          <p:nvPr/>
        </p:nvSpPr>
        <p:spPr>
          <a:xfrm>
            <a:off x="1099926" y="1446499"/>
            <a:ext cx="957905" cy="219493"/>
          </a:xfrm>
          <a:prstGeom prst="rect">
            <a:avLst/>
          </a:prstGeom>
          <a:solidFill>
            <a:schemeClr val="accent1">
              <a:lumMod val="40000"/>
              <a:lumOff val="60000"/>
              <a:alpha val="77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Horsham</a:t>
            </a:r>
          </a:p>
        </p:txBody>
      </p:sp>
      <p:sp>
        <p:nvSpPr>
          <p:cNvPr id="112" name="Benowa"/>
          <p:cNvSpPr/>
          <p:nvPr/>
        </p:nvSpPr>
        <p:spPr>
          <a:xfrm>
            <a:off x="5839716" y="1446499"/>
            <a:ext cx="797193" cy="219493"/>
          </a:xfrm>
          <a:prstGeom prst="rect">
            <a:avLst/>
          </a:prstGeom>
          <a:solidFill>
            <a:srgbClr val="FF0000">
              <a:alpha val="77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Bendigo</a:t>
            </a:r>
          </a:p>
        </p:txBody>
      </p:sp>
      <p:sp>
        <p:nvSpPr>
          <p:cNvPr id="14" name="#5 A">
            <a:extLst>
              <a:ext uri="{FF2B5EF4-FFF2-40B4-BE49-F238E27FC236}">
                <a16:creationId xmlns:a16="http://schemas.microsoft.com/office/drawing/2014/main" id="{2AD41974-51AE-4097-A67B-0DD053B8C3C6}"/>
              </a:ext>
            </a:extLst>
          </p:cNvPr>
          <p:cNvSpPr txBox="1"/>
          <p:nvPr/>
        </p:nvSpPr>
        <p:spPr>
          <a:xfrm>
            <a:off x="2851865" y="2298655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5</a:t>
            </a:r>
          </a:p>
        </p:txBody>
      </p:sp>
      <p:sp>
        <p:nvSpPr>
          <p:cNvPr id="15" name="#15 A">
            <a:extLst>
              <a:ext uri="{FF2B5EF4-FFF2-40B4-BE49-F238E27FC236}">
                <a16:creationId xmlns:a16="http://schemas.microsoft.com/office/drawing/2014/main" id="{C71FDEA7-C60F-4F34-9FDD-83F8DC9FFC80}"/>
              </a:ext>
            </a:extLst>
          </p:cNvPr>
          <p:cNvSpPr txBox="1"/>
          <p:nvPr/>
        </p:nvSpPr>
        <p:spPr>
          <a:xfrm>
            <a:off x="2853147" y="1839288"/>
            <a:ext cx="351025" cy="3064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15</a:t>
            </a:r>
            <a:endParaRPr lang="en-AU" sz="1600" b="1" dirty="0"/>
          </a:p>
        </p:txBody>
      </p:sp>
      <p:sp>
        <p:nvSpPr>
          <p:cNvPr id="16" name="#9 A">
            <a:extLst>
              <a:ext uri="{FF2B5EF4-FFF2-40B4-BE49-F238E27FC236}">
                <a16:creationId xmlns:a16="http://schemas.microsoft.com/office/drawing/2014/main" id="{B71AEC2E-6401-403B-9843-F3C71B3F8DA3}"/>
              </a:ext>
            </a:extLst>
          </p:cNvPr>
          <p:cNvSpPr txBox="1"/>
          <p:nvPr/>
        </p:nvSpPr>
        <p:spPr>
          <a:xfrm>
            <a:off x="3553654" y="1839287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9</a:t>
            </a:r>
          </a:p>
        </p:txBody>
      </p:sp>
      <p:sp>
        <p:nvSpPr>
          <p:cNvPr id="17" name="#3 A">
            <a:extLst>
              <a:ext uri="{FF2B5EF4-FFF2-40B4-BE49-F238E27FC236}">
                <a16:creationId xmlns:a16="http://schemas.microsoft.com/office/drawing/2014/main" id="{F2C210C1-278C-43A4-A725-146C225FCFAF}"/>
              </a:ext>
            </a:extLst>
          </p:cNvPr>
          <p:cNvSpPr txBox="1"/>
          <p:nvPr/>
        </p:nvSpPr>
        <p:spPr>
          <a:xfrm>
            <a:off x="2856989" y="2758024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3</a:t>
            </a:r>
          </a:p>
        </p:txBody>
      </p:sp>
      <p:sp>
        <p:nvSpPr>
          <p:cNvPr id="18" name="#7 A">
            <a:extLst>
              <a:ext uri="{FF2B5EF4-FFF2-40B4-BE49-F238E27FC236}">
                <a16:creationId xmlns:a16="http://schemas.microsoft.com/office/drawing/2014/main" id="{ED2C434E-19C3-4861-A358-62CCC5DCD1F7}"/>
              </a:ext>
            </a:extLst>
          </p:cNvPr>
          <p:cNvSpPr txBox="1"/>
          <p:nvPr/>
        </p:nvSpPr>
        <p:spPr>
          <a:xfrm>
            <a:off x="3555870" y="2759925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7</a:t>
            </a:r>
          </a:p>
        </p:txBody>
      </p:sp>
      <p:sp>
        <p:nvSpPr>
          <p:cNvPr id="19" name="#1 A">
            <a:extLst>
              <a:ext uri="{FF2B5EF4-FFF2-40B4-BE49-F238E27FC236}">
                <a16:creationId xmlns:a16="http://schemas.microsoft.com/office/drawing/2014/main" id="{23C1DD36-6475-4005-94C7-72D9A128308B}"/>
              </a:ext>
            </a:extLst>
          </p:cNvPr>
          <p:cNvSpPr txBox="1"/>
          <p:nvPr/>
        </p:nvSpPr>
        <p:spPr>
          <a:xfrm>
            <a:off x="3550686" y="2294789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1</a:t>
            </a:r>
          </a:p>
        </p:txBody>
      </p:sp>
      <p:sp>
        <p:nvSpPr>
          <p:cNvPr id="39" name="#2 B">
            <a:extLst>
              <a:ext uri="{FF2B5EF4-FFF2-40B4-BE49-F238E27FC236}">
                <a16:creationId xmlns:a16="http://schemas.microsoft.com/office/drawing/2014/main" id="{EE60C9A4-34F7-4E0C-9EC7-51CBEE0245EE}"/>
              </a:ext>
            </a:extLst>
          </p:cNvPr>
          <p:cNvSpPr txBox="1"/>
          <p:nvPr/>
        </p:nvSpPr>
        <p:spPr>
          <a:xfrm>
            <a:off x="3993297" y="2753488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2</a:t>
            </a:r>
          </a:p>
        </p:txBody>
      </p:sp>
      <p:sp>
        <p:nvSpPr>
          <p:cNvPr id="40" name="#12 B">
            <a:extLst>
              <a:ext uri="{FF2B5EF4-FFF2-40B4-BE49-F238E27FC236}">
                <a16:creationId xmlns:a16="http://schemas.microsoft.com/office/drawing/2014/main" id="{AAC88087-AEB7-4CC5-8FAB-C2FADC9D0E9C}"/>
              </a:ext>
            </a:extLst>
          </p:cNvPr>
          <p:cNvSpPr txBox="1"/>
          <p:nvPr/>
        </p:nvSpPr>
        <p:spPr>
          <a:xfrm>
            <a:off x="3985284" y="2302160"/>
            <a:ext cx="351025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12</a:t>
            </a:r>
          </a:p>
        </p:txBody>
      </p:sp>
      <p:sp>
        <p:nvSpPr>
          <p:cNvPr id="43" name="#6 B">
            <a:extLst>
              <a:ext uri="{FF2B5EF4-FFF2-40B4-BE49-F238E27FC236}">
                <a16:creationId xmlns:a16="http://schemas.microsoft.com/office/drawing/2014/main" id="{CBE020B4-4EA6-4A1C-A663-36B849E9011D}"/>
              </a:ext>
            </a:extLst>
          </p:cNvPr>
          <p:cNvSpPr txBox="1"/>
          <p:nvPr/>
        </p:nvSpPr>
        <p:spPr>
          <a:xfrm>
            <a:off x="3985284" y="1837633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6</a:t>
            </a:r>
          </a:p>
        </p:txBody>
      </p:sp>
      <p:sp>
        <p:nvSpPr>
          <p:cNvPr id="44" name="#11 B">
            <a:extLst>
              <a:ext uri="{FF2B5EF4-FFF2-40B4-BE49-F238E27FC236}">
                <a16:creationId xmlns:a16="http://schemas.microsoft.com/office/drawing/2014/main" id="{0CFFA423-1568-4ADE-BC76-245F7CFA91E0}"/>
              </a:ext>
            </a:extLst>
          </p:cNvPr>
          <p:cNvSpPr txBox="1"/>
          <p:nvPr/>
        </p:nvSpPr>
        <p:spPr>
          <a:xfrm>
            <a:off x="4703819" y="2756341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11</a:t>
            </a:r>
          </a:p>
        </p:txBody>
      </p:sp>
      <p:sp>
        <p:nvSpPr>
          <p:cNvPr id="45" name="#4 B">
            <a:extLst>
              <a:ext uri="{FF2B5EF4-FFF2-40B4-BE49-F238E27FC236}">
                <a16:creationId xmlns:a16="http://schemas.microsoft.com/office/drawing/2014/main" id="{FB6297F7-F012-45FF-80B3-FE7954C577C2}"/>
              </a:ext>
            </a:extLst>
          </p:cNvPr>
          <p:cNvSpPr txBox="1"/>
          <p:nvPr/>
        </p:nvSpPr>
        <p:spPr>
          <a:xfrm>
            <a:off x="4703819" y="2294789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4</a:t>
            </a:r>
          </a:p>
        </p:txBody>
      </p:sp>
      <p:sp>
        <p:nvSpPr>
          <p:cNvPr id="50" name="#9 B">
            <a:extLst>
              <a:ext uri="{FF2B5EF4-FFF2-40B4-BE49-F238E27FC236}">
                <a16:creationId xmlns:a16="http://schemas.microsoft.com/office/drawing/2014/main" id="{82FA57A7-4554-42EB-892B-D326D426564F}"/>
              </a:ext>
            </a:extLst>
          </p:cNvPr>
          <p:cNvSpPr txBox="1"/>
          <p:nvPr/>
        </p:nvSpPr>
        <p:spPr>
          <a:xfrm>
            <a:off x="4703819" y="1837633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9</a:t>
            </a:r>
          </a:p>
        </p:txBody>
      </p:sp>
      <p:grpSp>
        <p:nvGrpSpPr>
          <p:cNvPr id="4" name="End of Set 1">
            <a:extLst>
              <a:ext uri="{FF2B5EF4-FFF2-40B4-BE49-F238E27FC236}">
                <a16:creationId xmlns:a16="http://schemas.microsoft.com/office/drawing/2014/main" id="{07D4C2F7-C8A4-43BF-BECA-624287E7A681}"/>
              </a:ext>
            </a:extLst>
          </p:cNvPr>
          <p:cNvGrpSpPr/>
          <p:nvPr/>
        </p:nvGrpSpPr>
        <p:grpSpPr>
          <a:xfrm>
            <a:off x="827860" y="3708905"/>
            <a:ext cx="6388151" cy="2782709"/>
            <a:chOff x="827860" y="3708905"/>
            <a:chExt cx="6388151" cy="2782709"/>
          </a:xfrm>
        </p:grpSpPr>
        <p:grpSp>
          <p:nvGrpSpPr>
            <p:cNvPr id="5" name="Set 1 Ready for match start">
              <a:extLst>
                <a:ext uri="{FF2B5EF4-FFF2-40B4-BE49-F238E27FC236}">
                  <a16:creationId xmlns:a16="http://schemas.microsoft.com/office/drawing/2014/main" id="{85ADEA2B-0349-4899-BF9E-CCFAC259E1A8}"/>
                </a:ext>
              </a:extLst>
            </p:cNvPr>
            <p:cNvGrpSpPr/>
            <p:nvPr/>
          </p:nvGrpSpPr>
          <p:grpSpPr>
            <a:xfrm>
              <a:off x="875749" y="3708905"/>
              <a:ext cx="6340262" cy="2782709"/>
              <a:chOff x="2636102" y="3361990"/>
              <a:chExt cx="6984776" cy="3229426"/>
            </a:xfrm>
          </p:grpSpPr>
          <p:grpSp>
            <p:nvGrpSpPr>
              <p:cNvPr id="101" name="Set Ready for first serve">
                <a:extLst>
                  <a:ext uri="{FF2B5EF4-FFF2-40B4-BE49-F238E27FC236}">
                    <a16:creationId xmlns:a16="http://schemas.microsoft.com/office/drawing/2014/main" id="{09A05676-83D1-4134-A6B5-4874223F06D6}"/>
                  </a:ext>
                </a:extLst>
              </p:cNvPr>
              <p:cNvGrpSpPr/>
              <p:nvPr/>
            </p:nvGrpSpPr>
            <p:grpSpPr>
              <a:xfrm>
                <a:off x="2636102" y="3361990"/>
                <a:ext cx="6984776" cy="3229426"/>
                <a:chOff x="4655840" y="2286148"/>
                <a:chExt cx="6984776" cy="3229426"/>
              </a:xfrm>
            </p:grpSpPr>
            <p:pic>
              <p:nvPicPr>
                <p:cNvPr id="102" name="Set 1 Blank">
                  <a:extLst>
                    <a:ext uri="{FF2B5EF4-FFF2-40B4-BE49-F238E27FC236}">
                      <a16:creationId xmlns:a16="http://schemas.microsoft.com/office/drawing/2014/main" id="{52A9CFB6-A0C6-4022-9DFA-4BFE852C5AE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 cstate="print"/>
                <a:srcRect r="9481"/>
                <a:stretch/>
              </p:blipFill>
              <p:spPr>
                <a:xfrm>
                  <a:off x="4655840" y="2286148"/>
                  <a:ext cx="6984776" cy="3229426"/>
                </a:xfrm>
                <a:prstGeom prst="rect">
                  <a:avLst/>
                </a:prstGeom>
              </p:spPr>
            </p:pic>
            <p:sp>
              <p:nvSpPr>
                <p:cNvPr id="103" name="Heathfield">
                  <a:extLst>
                    <a:ext uri="{FF2B5EF4-FFF2-40B4-BE49-F238E27FC236}">
                      <a16:creationId xmlns:a16="http://schemas.microsoft.com/office/drawing/2014/main" id="{290DB7F3-A343-48CC-BED8-67077FD03ECF}"/>
                    </a:ext>
                  </a:extLst>
                </p:cNvPr>
                <p:cNvSpPr txBox="1"/>
                <p:nvPr/>
              </p:nvSpPr>
              <p:spPr>
                <a:xfrm>
                  <a:off x="6443999" y="2358000"/>
                  <a:ext cx="939799" cy="3214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200" dirty="0"/>
                    <a:t>Horsham</a:t>
                  </a:r>
                </a:p>
              </p:txBody>
            </p:sp>
            <p:sp>
              <p:nvSpPr>
                <p:cNvPr id="104" name="Benowa">
                  <a:extLst>
                    <a:ext uri="{FF2B5EF4-FFF2-40B4-BE49-F238E27FC236}">
                      <a16:creationId xmlns:a16="http://schemas.microsoft.com/office/drawing/2014/main" id="{0AAF6A25-CF2D-45AE-9F9A-99612E766353}"/>
                    </a:ext>
                  </a:extLst>
                </p:cNvPr>
                <p:cNvSpPr txBox="1"/>
                <p:nvPr/>
              </p:nvSpPr>
              <p:spPr>
                <a:xfrm>
                  <a:off x="8412354" y="2358000"/>
                  <a:ext cx="876137" cy="3214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200" dirty="0"/>
                    <a:t>Bendigo</a:t>
                  </a:r>
                </a:p>
              </p:txBody>
            </p:sp>
            <p:grpSp>
              <p:nvGrpSpPr>
                <p:cNvPr id="105" name="First serve cross off">
                  <a:extLst>
                    <a:ext uri="{FF2B5EF4-FFF2-40B4-BE49-F238E27FC236}">
                      <a16:creationId xmlns:a16="http://schemas.microsoft.com/office/drawing/2014/main" id="{4D2F74CF-44B8-4FE5-88CE-A5716AC8A7DF}"/>
                    </a:ext>
                  </a:extLst>
                </p:cNvPr>
                <p:cNvGrpSpPr/>
                <p:nvPr/>
              </p:nvGrpSpPr>
              <p:grpSpPr>
                <a:xfrm>
                  <a:off x="7434629" y="2365232"/>
                  <a:ext cx="188053" cy="109386"/>
                  <a:chOff x="7434629" y="2365232"/>
                  <a:chExt cx="188053" cy="109386"/>
                </a:xfrm>
              </p:grpSpPr>
              <p:cxnSp>
                <p:nvCxnSpPr>
                  <p:cNvPr id="141" name="Straight Connector 140">
                    <a:extLst>
                      <a:ext uri="{FF2B5EF4-FFF2-40B4-BE49-F238E27FC236}">
                        <a16:creationId xmlns:a16="http://schemas.microsoft.com/office/drawing/2014/main" id="{35DF7B4F-AE7D-496C-868F-F21AB69DB16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Straight Connector 142">
                    <a:extLst>
                      <a:ext uri="{FF2B5EF4-FFF2-40B4-BE49-F238E27FC236}">
                        <a16:creationId xmlns:a16="http://schemas.microsoft.com/office/drawing/2014/main" id="{76FFF759-3F0A-4849-B4E0-79B2A479EA9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7" name="First receive cross off">
                  <a:extLst>
                    <a:ext uri="{FF2B5EF4-FFF2-40B4-BE49-F238E27FC236}">
                      <a16:creationId xmlns:a16="http://schemas.microsoft.com/office/drawing/2014/main" id="{3F54C3BE-7274-4676-B6D6-A4659190B3BD}"/>
                    </a:ext>
                  </a:extLst>
                </p:cNvPr>
                <p:cNvGrpSpPr/>
                <p:nvPr/>
              </p:nvGrpSpPr>
              <p:grpSpPr>
                <a:xfrm>
                  <a:off x="10885973" y="2495457"/>
                  <a:ext cx="188053" cy="109386"/>
                  <a:chOff x="7434629" y="2365232"/>
                  <a:chExt cx="188053" cy="109386"/>
                </a:xfrm>
              </p:grpSpPr>
              <p:cxnSp>
                <p:nvCxnSpPr>
                  <p:cNvPr id="137" name="Straight Connector 136">
                    <a:extLst>
                      <a:ext uri="{FF2B5EF4-FFF2-40B4-BE49-F238E27FC236}">
                        <a16:creationId xmlns:a16="http://schemas.microsoft.com/office/drawing/2014/main" id="{76BDCB8A-4C3E-41F2-81E3-D8BF9BA3433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Straight Connector 138">
                    <a:extLst>
                      <a:ext uri="{FF2B5EF4-FFF2-40B4-BE49-F238E27FC236}">
                        <a16:creationId xmlns:a16="http://schemas.microsoft.com/office/drawing/2014/main" id="{CF08BFC3-F047-460F-A17B-CFB0A95C5FF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9" name="5 Pos I A">
                  <a:extLst>
                    <a:ext uri="{FF2B5EF4-FFF2-40B4-BE49-F238E27FC236}">
                      <a16:creationId xmlns:a16="http://schemas.microsoft.com/office/drawing/2014/main" id="{5C811B90-72D7-448A-9C1F-700EB16D2367}"/>
                    </a:ext>
                  </a:extLst>
                </p:cNvPr>
                <p:cNvSpPr txBox="1"/>
                <p:nvPr/>
              </p:nvSpPr>
              <p:spPr>
                <a:xfrm>
                  <a:off x="4807189" y="2647429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5</a:t>
                  </a:r>
                </a:p>
              </p:txBody>
            </p:sp>
            <p:sp>
              <p:nvSpPr>
                <p:cNvPr id="110" name="3 Pos II A">
                  <a:extLst>
                    <a:ext uri="{FF2B5EF4-FFF2-40B4-BE49-F238E27FC236}">
                      <a16:creationId xmlns:a16="http://schemas.microsoft.com/office/drawing/2014/main" id="{9107BF34-A2A2-4C39-8773-CAE0DCE384E1}"/>
                    </a:ext>
                  </a:extLst>
                </p:cNvPr>
                <p:cNvSpPr txBox="1"/>
                <p:nvPr/>
              </p:nvSpPr>
              <p:spPr>
                <a:xfrm>
                  <a:off x="5302617" y="2647190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3</a:t>
                  </a:r>
                </a:p>
              </p:txBody>
            </p:sp>
            <p:sp>
              <p:nvSpPr>
                <p:cNvPr id="115" name="7 Pos III A">
                  <a:extLst>
                    <a:ext uri="{FF2B5EF4-FFF2-40B4-BE49-F238E27FC236}">
                      <a16:creationId xmlns:a16="http://schemas.microsoft.com/office/drawing/2014/main" id="{0023FBAB-2FCF-4805-B46B-3D5470886777}"/>
                    </a:ext>
                  </a:extLst>
                </p:cNvPr>
                <p:cNvSpPr txBox="1"/>
                <p:nvPr/>
              </p:nvSpPr>
              <p:spPr>
                <a:xfrm>
                  <a:off x="5783945" y="2650511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7</a:t>
                  </a:r>
                </a:p>
              </p:txBody>
            </p:sp>
            <p:sp>
              <p:nvSpPr>
                <p:cNvPr id="116" name="1 Pos IV A">
                  <a:extLst>
                    <a:ext uri="{FF2B5EF4-FFF2-40B4-BE49-F238E27FC236}">
                      <a16:creationId xmlns:a16="http://schemas.microsoft.com/office/drawing/2014/main" id="{1A7A5595-8FB0-483D-9EA3-AC248596A7D8}"/>
                    </a:ext>
                  </a:extLst>
                </p:cNvPr>
                <p:cNvSpPr txBox="1"/>
                <p:nvPr/>
              </p:nvSpPr>
              <p:spPr>
                <a:xfrm>
                  <a:off x="6269546" y="2650511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</a:t>
                  </a:r>
                </a:p>
              </p:txBody>
            </p:sp>
            <p:sp>
              <p:nvSpPr>
                <p:cNvPr id="117" name="9 Pos V A">
                  <a:extLst>
                    <a:ext uri="{FF2B5EF4-FFF2-40B4-BE49-F238E27FC236}">
                      <a16:creationId xmlns:a16="http://schemas.microsoft.com/office/drawing/2014/main" id="{517FD982-CD18-4F02-9A87-E67C8D5D7389}"/>
                    </a:ext>
                  </a:extLst>
                </p:cNvPr>
                <p:cNvSpPr txBox="1"/>
                <p:nvPr/>
              </p:nvSpPr>
              <p:spPr>
                <a:xfrm>
                  <a:off x="6750100" y="2650511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9</a:t>
                  </a:r>
                </a:p>
              </p:txBody>
            </p:sp>
            <p:sp>
              <p:nvSpPr>
                <p:cNvPr id="123" name="15 Pos VI A">
                  <a:extLst>
                    <a:ext uri="{FF2B5EF4-FFF2-40B4-BE49-F238E27FC236}">
                      <a16:creationId xmlns:a16="http://schemas.microsoft.com/office/drawing/2014/main" id="{EDA3967D-EDF7-45CD-8DCE-87BE36931EFE}"/>
                    </a:ext>
                  </a:extLst>
                </p:cNvPr>
                <p:cNvSpPr txBox="1"/>
                <p:nvPr/>
              </p:nvSpPr>
              <p:spPr>
                <a:xfrm>
                  <a:off x="7219810" y="2650511"/>
                  <a:ext cx="374259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15</a:t>
                  </a:r>
                </a:p>
              </p:txBody>
            </p:sp>
            <p:sp>
              <p:nvSpPr>
                <p:cNvPr id="125" name="10 Pos L A">
                  <a:extLst>
                    <a:ext uri="{FF2B5EF4-FFF2-40B4-BE49-F238E27FC236}">
                      <a16:creationId xmlns:a16="http://schemas.microsoft.com/office/drawing/2014/main" id="{DB2CEC52-6FF3-40EE-9E73-2FE9103EC721}"/>
                    </a:ext>
                  </a:extLst>
                </p:cNvPr>
                <p:cNvSpPr txBox="1"/>
                <p:nvPr/>
              </p:nvSpPr>
              <p:spPr>
                <a:xfrm>
                  <a:off x="7142202" y="5169324"/>
                  <a:ext cx="4739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10</a:t>
                  </a:r>
                </a:p>
              </p:txBody>
            </p:sp>
            <p:sp>
              <p:nvSpPr>
                <p:cNvPr id="128" name="9 Pos I B">
                  <a:extLst>
                    <a:ext uri="{FF2B5EF4-FFF2-40B4-BE49-F238E27FC236}">
                      <a16:creationId xmlns:a16="http://schemas.microsoft.com/office/drawing/2014/main" id="{E93A8E36-7D84-40ED-A0CC-6834C16F8CCC}"/>
                    </a:ext>
                  </a:extLst>
                </p:cNvPr>
                <p:cNvSpPr txBox="1"/>
                <p:nvPr/>
              </p:nvSpPr>
              <p:spPr>
                <a:xfrm>
                  <a:off x="8252755" y="2644108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9</a:t>
                  </a:r>
                </a:p>
              </p:txBody>
            </p:sp>
            <p:sp>
              <p:nvSpPr>
                <p:cNvPr id="131" name="6 Pos II B">
                  <a:extLst>
                    <a:ext uri="{FF2B5EF4-FFF2-40B4-BE49-F238E27FC236}">
                      <a16:creationId xmlns:a16="http://schemas.microsoft.com/office/drawing/2014/main" id="{CE100EAE-CED7-4AEC-964E-98456EFB3F56}"/>
                    </a:ext>
                  </a:extLst>
                </p:cNvPr>
                <p:cNvSpPr txBox="1"/>
                <p:nvPr/>
              </p:nvSpPr>
              <p:spPr>
                <a:xfrm>
                  <a:off x="8748183" y="2643869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6</a:t>
                  </a:r>
                </a:p>
              </p:txBody>
            </p:sp>
            <p:sp>
              <p:nvSpPr>
                <p:cNvPr id="132" name="12 Pos III B">
                  <a:extLst>
                    <a:ext uri="{FF2B5EF4-FFF2-40B4-BE49-F238E27FC236}">
                      <a16:creationId xmlns:a16="http://schemas.microsoft.com/office/drawing/2014/main" id="{FAB46DF4-66FB-4F05-A051-646FBA2F6C80}"/>
                    </a:ext>
                  </a:extLst>
                </p:cNvPr>
                <p:cNvSpPr txBox="1"/>
                <p:nvPr/>
              </p:nvSpPr>
              <p:spPr>
                <a:xfrm>
                  <a:off x="9229511" y="2647190"/>
                  <a:ext cx="3651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12</a:t>
                  </a:r>
                </a:p>
              </p:txBody>
            </p:sp>
            <p:sp>
              <p:nvSpPr>
                <p:cNvPr id="133" name="2 Pos IV B">
                  <a:extLst>
                    <a:ext uri="{FF2B5EF4-FFF2-40B4-BE49-F238E27FC236}">
                      <a16:creationId xmlns:a16="http://schemas.microsoft.com/office/drawing/2014/main" id="{5089882A-0FF2-4B72-BC31-1E4DB8623DD5}"/>
                    </a:ext>
                  </a:extLst>
                </p:cNvPr>
                <p:cNvSpPr txBox="1"/>
                <p:nvPr/>
              </p:nvSpPr>
              <p:spPr>
                <a:xfrm>
                  <a:off x="9715112" y="2647190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2</a:t>
                  </a:r>
                </a:p>
              </p:txBody>
            </p:sp>
            <p:sp>
              <p:nvSpPr>
                <p:cNvPr id="134" name="11 Pos V B">
                  <a:extLst>
                    <a:ext uri="{FF2B5EF4-FFF2-40B4-BE49-F238E27FC236}">
                      <a16:creationId xmlns:a16="http://schemas.microsoft.com/office/drawing/2014/main" id="{484E74FB-60B0-419A-B44E-7D5CA54AA5FF}"/>
                    </a:ext>
                  </a:extLst>
                </p:cNvPr>
                <p:cNvSpPr txBox="1"/>
                <p:nvPr/>
              </p:nvSpPr>
              <p:spPr>
                <a:xfrm>
                  <a:off x="10195666" y="2647190"/>
                  <a:ext cx="3651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11</a:t>
                  </a:r>
                </a:p>
              </p:txBody>
            </p:sp>
            <p:sp>
              <p:nvSpPr>
                <p:cNvPr id="135" name="4 Pos VI B">
                  <a:extLst>
                    <a:ext uri="{FF2B5EF4-FFF2-40B4-BE49-F238E27FC236}">
                      <a16:creationId xmlns:a16="http://schemas.microsoft.com/office/drawing/2014/main" id="{0BB440F6-CB65-40A8-867F-E3659C48ACC2}"/>
                    </a:ext>
                  </a:extLst>
                </p:cNvPr>
                <p:cNvSpPr txBox="1"/>
                <p:nvPr/>
              </p:nvSpPr>
              <p:spPr>
                <a:xfrm>
                  <a:off x="10665376" y="2647190"/>
                  <a:ext cx="374259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4</a:t>
                  </a:r>
                </a:p>
              </p:txBody>
            </p:sp>
            <p:sp>
              <p:nvSpPr>
                <p:cNvPr id="136" name="1 Pos L B">
                  <a:extLst>
                    <a:ext uri="{FF2B5EF4-FFF2-40B4-BE49-F238E27FC236}">
                      <a16:creationId xmlns:a16="http://schemas.microsoft.com/office/drawing/2014/main" id="{6B7170AE-FC38-4606-B5B8-E89B37609E8C}"/>
                    </a:ext>
                  </a:extLst>
                </p:cNvPr>
                <p:cNvSpPr txBox="1"/>
                <p:nvPr/>
              </p:nvSpPr>
              <p:spPr>
                <a:xfrm>
                  <a:off x="10574537" y="5171417"/>
                  <a:ext cx="4739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</a:t>
                  </a:r>
                </a:p>
              </p:txBody>
            </p:sp>
          </p:grpSp>
          <p:cxnSp>
            <p:nvCxnSpPr>
              <p:cNvPr id="147" name="Rotation 5 1A">
                <a:extLst>
                  <a:ext uri="{FF2B5EF4-FFF2-40B4-BE49-F238E27FC236}">
                    <a16:creationId xmlns:a16="http://schemas.microsoft.com/office/drawing/2014/main" id="{D3274381-D160-4992-946B-244591B4211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79034" y="5224922"/>
                <a:ext cx="108417" cy="10685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8" name="Cross off Rotation 1B">
                <a:extLst>
                  <a:ext uri="{FF2B5EF4-FFF2-40B4-BE49-F238E27FC236}">
                    <a16:creationId xmlns:a16="http://schemas.microsoft.com/office/drawing/2014/main" id="{76EC5C60-BB3A-4E28-814E-234E2BB77FEF}"/>
                  </a:ext>
                </a:extLst>
              </p:cNvPr>
              <p:cNvGrpSpPr/>
              <p:nvPr/>
            </p:nvGrpSpPr>
            <p:grpSpPr>
              <a:xfrm>
                <a:off x="6114360" y="5224921"/>
                <a:ext cx="240478" cy="322473"/>
                <a:chOff x="8134098" y="4149079"/>
                <a:chExt cx="240478" cy="322473"/>
              </a:xfrm>
            </p:grpSpPr>
            <p:cxnSp>
              <p:nvCxnSpPr>
                <p:cNvPr id="159" name="Straight Connector 158">
                  <a:extLst>
                    <a:ext uri="{FF2B5EF4-FFF2-40B4-BE49-F238E27FC236}">
                      <a16:creationId xmlns:a16="http://schemas.microsoft.com/office/drawing/2014/main" id="{30753A6D-7770-40EC-8749-A296386054A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134098" y="4149079"/>
                  <a:ext cx="240478" cy="32247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>
                  <a:extLst>
                    <a:ext uri="{FF2B5EF4-FFF2-40B4-BE49-F238E27FC236}">
                      <a16:creationId xmlns:a16="http://schemas.microsoft.com/office/drawing/2014/main" id="{43D63CEA-6914-4625-93BA-DB0FE8CBD1D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157742" y="4149079"/>
                  <a:ext cx="216834" cy="32247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7" name="Match Start Time">
              <a:extLst>
                <a:ext uri="{FF2B5EF4-FFF2-40B4-BE49-F238E27FC236}">
                  <a16:creationId xmlns:a16="http://schemas.microsoft.com/office/drawing/2014/main" id="{2811B9AB-F2DD-4316-A5FA-F0DEB918EA44}"/>
                </a:ext>
              </a:extLst>
            </p:cNvPr>
            <p:cNvSpPr txBox="1"/>
            <p:nvPr/>
          </p:nvSpPr>
          <p:spPr>
            <a:xfrm>
              <a:off x="1595162" y="3721343"/>
              <a:ext cx="6452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600" dirty="0"/>
                <a:t>9:00</a:t>
              </a:r>
              <a:endParaRPr lang="en-AU" sz="1200" dirty="0"/>
            </a:p>
          </p:txBody>
        </p:sp>
        <p:grpSp>
          <p:nvGrpSpPr>
            <p:cNvPr id="8" name="Points B (22)">
              <a:extLst>
                <a:ext uri="{FF2B5EF4-FFF2-40B4-BE49-F238E27FC236}">
                  <a16:creationId xmlns:a16="http://schemas.microsoft.com/office/drawing/2014/main" id="{4B148F4E-8839-4FED-94A7-9D4D0272C207}"/>
                </a:ext>
              </a:extLst>
            </p:cNvPr>
            <p:cNvGrpSpPr/>
            <p:nvPr/>
          </p:nvGrpSpPr>
          <p:grpSpPr>
            <a:xfrm>
              <a:off x="6743942" y="4078485"/>
              <a:ext cx="168340" cy="1624676"/>
              <a:chOff x="6743942" y="4078485"/>
              <a:chExt cx="168340" cy="1624676"/>
            </a:xfrm>
          </p:grpSpPr>
          <p:cxnSp>
            <p:nvCxnSpPr>
              <p:cNvPr id="145" name="Pt 1B">
                <a:extLst>
                  <a:ext uri="{FF2B5EF4-FFF2-40B4-BE49-F238E27FC236}">
                    <a16:creationId xmlns:a16="http://schemas.microsoft.com/office/drawing/2014/main" id="{DC34AAE1-76AA-4918-8878-4313EE4E791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288" y="4078485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Pt 2B">
                <a:extLst>
                  <a:ext uri="{FF2B5EF4-FFF2-40B4-BE49-F238E27FC236}">
                    <a16:creationId xmlns:a16="http://schemas.microsoft.com/office/drawing/2014/main" id="{821D7CE3-531D-4D61-99F5-A44D4F9D562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288" y="424064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Pt 3B">
                <a:extLst>
                  <a:ext uri="{FF2B5EF4-FFF2-40B4-BE49-F238E27FC236}">
                    <a16:creationId xmlns:a16="http://schemas.microsoft.com/office/drawing/2014/main" id="{61428D70-5CBB-4D60-BF45-3C5CB5340FF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288" y="438555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Pt 4B">
                <a:extLst>
                  <a:ext uri="{FF2B5EF4-FFF2-40B4-BE49-F238E27FC236}">
                    <a16:creationId xmlns:a16="http://schemas.microsoft.com/office/drawing/2014/main" id="{D3ABCD00-A6F7-4061-93AE-FE1B3FCE24A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60178" y="452994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Pt 5B">
                <a:extLst>
                  <a:ext uri="{FF2B5EF4-FFF2-40B4-BE49-F238E27FC236}">
                    <a16:creationId xmlns:a16="http://schemas.microsoft.com/office/drawing/2014/main" id="{6C500FB0-8976-4160-A9D9-5CD87E46905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62559" y="469073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Pt 6B">
                <a:extLst>
                  <a:ext uri="{FF2B5EF4-FFF2-40B4-BE49-F238E27FC236}">
                    <a16:creationId xmlns:a16="http://schemas.microsoft.com/office/drawing/2014/main" id="{D061864C-47CC-421E-81F7-3C592CA345E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4832649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Pt 7B">
                <a:extLst>
                  <a:ext uri="{FF2B5EF4-FFF2-40B4-BE49-F238E27FC236}">
                    <a16:creationId xmlns:a16="http://schemas.microsoft.com/office/drawing/2014/main" id="{F9FAFCC6-CA72-4FC5-A4FB-99E791C4D2D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4990774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Pt 8B">
                <a:extLst>
                  <a:ext uri="{FF2B5EF4-FFF2-40B4-BE49-F238E27FC236}">
                    <a16:creationId xmlns:a16="http://schemas.microsoft.com/office/drawing/2014/main" id="{23D39BDB-5425-49DE-8215-8812AEDBA98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5141431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Pt 9B">
                <a:extLst>
                  <a:ext uri="{FF2B5EF4-FFF2-40B4-BE49-F238E27FC236}">
                    <a16:creationId xmlns:a16="http://schemas.microsoft.com/office/drawing/2014/main" id="{600C5FE4-F63D-43E9-BEF3-5669B43AA49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529542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Pt 10B">
                <a:extLst>
                  <a:ext uri="{FF2B5EF4-FFF2-40B4-BE49-F238E27FC236}">
                    <a16:creationId xmlns:a16="http://schemas.microsoft.com/office/drawing/2014/main" id="{7ED5EA97-220E-4FEA-9CED-8E1D860AA48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43943" y="545372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Pt 11B">
                <a:extLst>
                  <a:ext uri="{FF2B5EF4-FFF2-40B4-BE49-F238E27FC236}">
                    <a16:creationId xmlns:a16="http://schemas.microsoft.com/office/drawing/2014/main" id="{1E654116-A0CF-48A4-B69A-5863E9EDA41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43942" y="5600424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Points A (25)">
              <a:extLst>
                <a:ext uri="{FF2B5EF4-FFF2-40B4-BE49-F238E27FC236}">
                  <a16:creationId xmlns:a16="http://schemas.microsoft.com/office/drawing/2014/main" id="{910BA241-CFDC-448F-B371-73F6E9398404}"/>
                </a:ext>
              </a:extLst>
            </p:cNvPr>
            <p:cNvGrpSpPr/>
            <p:nvPr/>
          </p:nvGrpSpPr>
          <p:grpSpPr>
            <a:xfrm>
              <a:off x="3607562" y="4084700"/>
              <a:ext cx="167548" cy="1792460"/>
              <a:chOff x="3607562" y="4084700"/>
              <a:chExt cx="167548" cy="1792460"/>
            </a:xfrm>
          </p:grpSpPr>
          <p:cxnSp>
            <p:nvCxnSpPr>
              <p:cNvPr id="13" name="Pt 1A">
                <a:extLst>
                  <a:ext uri="{FF2B5EF4-FFF2-40B4-BE49-F238E27FC236}">
                    <a16:creationId xmlns:a16="http://schemas.microsoft.com/office/drawing/2014/main" id="{0E294FF6-8426-4E68-A7DD-27314C8F619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3006" y="408470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Pt 2A">
                <a:extLst>
                  <a:ext uri="{FF2B5EF4-FFF2-40B4-BE49-F238E27FC236}">
                    <a16:creationId xmlns:a16="http://schemas.microsoft.com/office/drawing/2014/main" id="{F61C6D09-DCF7-43E9-AF27-4097AE9D27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5387" y="4245482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Pt 3A">
                <a:extLst>
                  <a:ext uri="{FF2B5EF4-FFF2-40B4-BE49-F238E27FC236}">
                    <a16:creationId xmlns:a16="http://schemas.microsoft.com/office/drawing/2014/main" id="{17B27721-B8EA-48E4-87D5-3580C11A287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387401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Pt 4A">
                <a:extLst>
                  <a:ext uri="{FF2B5EF4-FFF2-40B4-BE49-F238E27FC236}">
                    <a16:creationId xmlns:a16="http://schemas.microsoft.com/office/drawing/2014/main" id="{AA92471C-A11F-4D27-9225-6205EBD35F2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54552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Pt 5A">
                <a:extLst>
                  <a:ext uri="{FF2B5EF4-FFF2-40B4-BE49-F238E27FC236}">
                    <a16:creationId xmlns:a16="http://schemas.microsoft.com/office/drawing/2014/main" id="{60F08053-074E-4970-B610-25FF3BCC047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696183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Pt 6A">
                <a:extLst>
                  <a:ext uri="{FF2B5EF4-FFF2-40B4-BE49-F238E27FC236}">
                    <a16:creationId xmlns:a16="http://schemas.microsoft.com/office/drawing/2014/main" id="{2BCB0402-A63D-449C-9479-A90A0964824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85017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Pt 7A">
                <a:extLst>
                  <a:ext uri="{FF2B5EF4-FFF2-40B4-BE49-F238E27FC236}">
                    <a16:creationId xmlns:a16="http://schemas.microsoft.com/office/drawing/2014/main" id="{4F3ED398-EF59-44E4-9CBE-1C4FA46339E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4993091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Pt 8A">
                <a:extLst>
                  <a:ext uri="{FF2B5EF4-FFF2-40B4-BE49-F238E27FC236}">
                    <a16:creationId xmlns:a16="http://schemas.microsoft.com/office/drawing/2014/main" id="{4E0BB5EF-4909-41C5-926B-C17EE595A3D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515121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Pt 9A">
                <a:extLst>
                  <a:ext uri="{FF2B5EF4-FFF2-40B4-BE49-F238E27FC236}">
                    <a16:creationId xmlns:a16="http://schemas.microsoft.com/office/drawing/2014/main" id="{B563C1D4-B879-4D88-B62D-8BA94E3D2F7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5301873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Pt 10A">
                <a:extLst>
                  <a:ext uri="{FF2B5EF4-FFF2-40B4-BE49-F238E27FC236}">
                    <a16:creationId xmlns:a16="http://schemas.microsoft.com/office/drawing/2014/main" id="{35BB969D-4045-43B0-BC94-1CB96FA3CE8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545586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Pt 11A">
                <a:extLst>
                  <a:ext uri="{FF2B5EF4-FFF2-40B4-BE49-F238E27FC236}">
                    <a16:creationId xmlns:a16="http://schemas.microsoft.com/office/drawing/2014/main" id="{2B28D354-349D-486C-8634-5D956349BE7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07562" y="561629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Pt 12A">
                <a:extLst>
                  <a:ext uri="{FF2B5EF4-FFF2-40B4-BE49-F238E27FC236}">
                    <a16:creationId xmlns:a16="http://schemas.microsoft.com/office/drawing/2014/main" id="{407F33FE-BB9C-4205-9D8D-F82E309D2D8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07562" y="5774423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2" name="Rotation Mark II 1A">
              <a:extLst>
                <a:ext uri="{FF2B5EF4-FFF2-40B4-BE49-F238E27FC236}">
                  <a16:creationId xmlns:a16="http://schemas.microsoft.com/office/drawing/2014/main" id="{B0002BD1-92DC-4485-A784-DC05FA974E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54931" y="5324475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Rotation Mark III 1A">
              <a:extLst>
                <a:ext uri="{FF2B5EF4-FFF2-40B4-BE49-F238E27FC236}">
                  <a16:creationId xmlns:a16="http://schemas.microsoft.com/office/drawing/2014/main" id="{360BD58D-8A37-4878-A35A-80346138C0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00159" y="5327650"/>
              <a:ext cx="73091" cy="754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Rotation Mark IV 1A">
              <a:extLst>
                <a:ext uri="{FF2B5EF4-FFF2-40B4-BE49-F238E27FC236}">
                  <a16:creationId xmlns:a16="http://schemas.microsoft.com/office/drawing/2014/main" id="{F7F2DD4B-A98F-4BA2-AB97-EE7B5C474F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55342" y="5330437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Rotation Mark V 1A">
              <a:extLst>
                <a:ext uri="{FF2B5EF4-FFF2-40B4-BE49-F238E27FC236}">
                  <a16:creationId xmlns:a16="http://schemas.microsoft.com/office/drawing/2014/main" id="{998B2178-2D5C-4818-9646-D3A31B8D28A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92939" y="5330436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Rotation Mark VI 1A">
              <a:extLst>
                <a:ext uri="{FF2B5EF4-FFF2-40B4-BE49-F238E27FC236}">
                  <a16:creationId xmlns:a16="http://schemas.microsoft.com/office/drawing/2014/main" id="{86DF3585-62F0-4AE7-B261-86310867339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32113" y="5324475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Rotation Mark I 2A">
              <a:extLst>
                <a:ext uri="{FF2B5EF4-FFF2-40B4-BE49-F238E27FC236}">
                  <a16:creationId xmlns:a16="http://schemas.microsoft.com/office/drawing/2014/main" id="{2B545C29-993F-4B55-A612-DA7F0142D9B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8850" y="5615066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Rotation Mark II 2A">
              <a:extLst>
                <a:ext uri="{FF2B5EF4-FFF2-40B4-BE49-F238E27FC236}">
                  <a16:creationId xmlns:a16="http://schemas.microsoft.com/office/drawing/2014/main" id="{0BE0D0BB-4E5F-4722-A298-AC42346AC3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58742" y="5615066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otation I 1A">
              <a:extLst>
                <a:ext uri="{FF2B5EF4-FFF2-40B4-BE49-F238E27FC236}">
                  <a16:creationId xmlns:a16="http://schemas.microsoft.com/office/drawing/2014/main" id="{57B73405-5319-4288-A0EB-EBE8917D4B4A}"/>
                </a:ext>
              </a:extLst>
            </p:cNvPr>
            <p:cNvSpPr txBox="1"/>
            <p:nvPr/>
          </p:nvSpPr>
          <p:spPr>
            <a:xfrm>
              <a:off x="913824" y="5314142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2</a:t>
              </a:r>
            </a:p>
          </p:txBody>
        </p:sp>
        <p:sp>
          <p:nvSpPr>
            <p:cNvPr id="164" name="Rotation II 1A">
              <a:extLst>
                <a:ext uri="{FF2B5EF4-FFF2-40B4-BE49-F238E27FC236}">
                  <a16:creationId xmlns:a16="http://schemas.microsoft.com/office/drawing/2014/main" id="{D70D56B3-06BF-4AE8-8438-2CBF856912EB}"/>
                </a:ext>
              </a:extLst>
            </p:cNvPr>
            <p:cNvSpPr txBox="1"/>
            <p:nvPr/>
          </p:nvSpPr>
          <p:spPr>
            <a:xfrm>
              <a:off x="1351803" y="5307289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3</a:t>
              </a:r>
            </a:p>
          </p:txBody>
        </p:sp>
        <p:sp>
          <p:nvSpPr>
            <p:cNvPr id="10" name="Rotation III 1A">
              <a:extLst>
                <a:ext uri="{FF2B5EF4-FFF2-40B4-BE49-F238E27FC236}">
                  <a16:creationId xmlns:a16="http://schemas.microsoft.com/office/drawing/2014/main" id="{734EFE32-83A7-4570-847E-7FFC80B10647}"/>
                </a:ext>
              </a:extLst>
            </p:cNvPr>
            <p:cNvSpPr txBox="1"/>
            <p:nvPr/>
          </p:nvSpPr>
          <p:spPr>
            <a:xfrm>
              <a:off x="1799618" y="5307289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4</a:t>
              </a:r>
            </a:p>
          </p:txBody>
        </p:sp>
        <p:sp>
          <p:nvSpPr>
            <p:cNvPr id="12" name="Rotation IV 1A">
              <a:extLst>
                <a:ext uri="{FF2B5EF4-FFF2-40B4-BE49-F238E27FC236}">
                  <a16:creationId xmlns:a16="http://schemas.microsoft.com/office/drawing/2014/main" id="{ED66656E-F072-4B10-8FBC-40859EE55BA3}"/>
                </a:ext>
              </a:extLst>
            </p:cNvPr>
            <p:cNvSpPr txBox="1"/>
            <p:nvPr/>
          </p:nvSpPr>
          <p:spPr>
            <a:xfrm>
              <a:off x="2244580" y="5292647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5</a:t>
              </a:r>
            </a:p>
          </p:txBody>
        </p:sp>
        <p:sp>
          <p:nvSpPr>
            <p:cNvPr id="20" name="Rotation V 1A">
              <a:extLst>
                <a:ext uri="{FF2B5EF4-FFF2-40B4-BE49-F238E27FC236}">
                  <a16:creationId xmlns:a16="http://schemas.microsoft.com/office/drawing/2014/main" id="{1B5A1E7F-C840-48A1-8F1D-582C04629801}"/>
                </a:ext>
              </a:extLst>
            </p:cNvPr>
            <p:cNvSpPr txBox="1"/>
            <p:nvPr/>
          </p:nvSpPr>
          <p:spPr>
            <a:xfrm>
              <a:off x="2693027" y="5300585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8</a:t>
              </a:r>
            </a:p>
          </p:txBody>
        </p:sp>
        <p:sp>
          <p:nvSpPr>
            <p:cNvPr id="21" name="Rotation VI 1A">
              <a:extLst>
                <a:ext uri="{FF2B5EF4-FFF2-40B4-BE49-F238E27FC236}">
                  <a16:creationId xmlns:a16="http://schemas.microsoft.com/office/drawing/2014/main" id="{69F188A7-98FA-4836-80CC-670FD2BCB980}"/>
                </a:ext>
              </a:extLst>
            </p:cNvPr>
            <p:cNvSpPr txBox="1"/>
            <p:nvPr/>
          </p:nvSpPr>
          <p:spPr>
            <a:xfrm>
              <a:off x="3129515" y="5307289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9</a:t>
              </a:r>
            </a:p>
          </p:txBody>
        </p:sp>
        <p:sp>
          <p:nvSpPr>
            <p:cNvPr id="22" name="Rotation I 2A">
              <a:extLst>
                <a:ext uri="{FF2B5EF4-FFF2-40B4-BE49-F238E27FC236}">
                  <a16:creationId xmlns:a16="http://schemas.microsoft.com/office/drawing/2014/main" id="{A4E4A279-6951-4563-8607-D5E540809D13}"/>
                </a:ext>
              </a:extLst>
            </p:cNvPr>
            <p:cNvSpPr txBox="1"/>
            <p:nvPr/>
          </p:nvSpPr>
          <p:spPr>
            <a:xfrm>
              <a:off x="827860" y="5606868"/>
              <a:ext cx="3902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11</a:t>
              </a:r>
            </a:p>
          </p:txBody>
        </p:sp>
        <p:cxnSp>
          <p:nvCxnSpPr>
            <p:cNvPr id="149" name="Rotation Mark II 1B">
              <a:extLst>
                <a:ext uri="{FF2B5EF4-FFF2-40B4-BE49-F238E27FC236}">
                  <a16:creationId xmlns:a16="http://schemas.microsoft.com/office/drawing/2014/main" id="{633FC8CA-28A2-4F37-9ECE-9DCA9F120F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81818" y="5314142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Rotation Mark III 1B">
              <a:extLst>
                <a:ext uri="{FF2B5EF4-FFF2-40B4-BE49-F238E27FC236}">
                  <a16:creationId xmlns:a16="http://schemas.microsoft.com/office/drawing/2014/main" id="{5F0A71B4-4C32-4CC9-B9B3-077866DBC07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23143" y="5317317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Rotation Mark IV 1B">
              <a:extLst>
                <a:ext uri="{FF2B5EF4-FFF2-40B4-BE49-F238E27FC236}">
                  <a16:creationId xmlns:a16="http://schemas.microsoft.com/office/drawing/2014/main" id="{3162E13E-70D7-4D1F-891B-1B1D79ECCD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65597" y="5309173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Rotation Mark V 1B">
              <a:extLst>
                <a:ext uri="{FF2B5EF4-FFF2-40B4-BE49-F238E27FC236}">
                  <a16:creationId xmlns:a16="http://schemas.microsoft.com/office/drawing/2014/main" id="{2198DEFD-AFFD-4586-9B58-502E4F0947D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14604" y="5307269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Rotation Mark VI 1B">
              <a:extLst>
                <a:ext uri="{FF2B5EF4-FFF2-40B4-BE49-F238E27FC236}">
                  <a16:creationId xmlns:a16="http://schemas.microsoft.com/office/drawing/2014/main" id="{9DB8E582-29BC-4F8C-B195-DA797969AF6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55929" y="5310444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Rotation Mark I 2B">
              <a:extLst>
                <a:ext uri="{FF2B5EF4-FFF2-40B4-BE49-F238E27FC236}">
                  <a16:creationId xmlns:a16="http://schemas.microsoft.com/office/drawing/2014/main" id="{98A3E8BB-79FB-47E4-85E2-0A52E5036C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37914" y="5614171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Rotation II 1B">
              <a:extLst>
                <a:ext uri="{FF2B5EF4-FFF2-40B4-BE49-F238E27FC236}">
                  <a16:creationId xmlns:a16="http://schemas.microsoft.com/office/drawing/2014/main" id="{F9FC58C4-5690-406C-BE37-CB1600BCD4BB}"/>
                </a:ext>
              </a:extLst>
            </p:cNvPr>
            <p:cNvSpPr txBox="1"/>
            <p:nvPr/>
          </p:nvSpPr>
          <p:spPr>
            <a:xfrm>
              <a:off x="4490352" y="5299186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</a:t>
              </a:r>
            </a:p>
          </p:txBody>
        </p:sp>
        <p:sp>
          <p:nvSpPr>
            <p:cNvPr id="172" name="Rotation III 1B">
              <a:extLst>
                <a:ext uri="{FF2B5EF4-FFF2-40B4-BE49-F238E27FC236}">
                  <a16:creationId xmlns:a16="http://schemas.microsoft.com/office/drawing/2014/main" id="{00EC1368-7489-42C2-8036-67256E7CB7C9}"/>
                </a:ext>
              </a:extLst>
            </p:cNvPr>
            <p:cNvSpPr txBox="1"/>
            <p:nvPr/>
          </p:nvSpPr>
          <p:spPr>
            <a:xfrm>
              <a:off x="4927028" y="5299754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3</a:t>
              </a:r>
            </a:p>
          </p:txBody>
        </p:sp>
        <p:sp>
          <p:nvSpPr>
            <p:cNvPr id="11" name="Rotation IV 1B">
              <a:extLst>
                <a:ext uri="{FF2B5EF4-FFF2-40B4-BE49-F238E27FC236}">
                  <a16:creationId xmlns:a16="http://schemas.microsoft.com/office/drawing/2014/main" id="{B55199A4-0A39-4E64-953A-B820B44A886E}"/>
                </a:ext>
              </a:extLst>
            </p:cNvPr>
            <p:cNvSpPr txBox="1"/>
            <p:nvPr/>
          </p:nvSpPr>
          <p:spPr>
            <a:xfrm>
              <a:off x="5374130" y="5299091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5</a:t>
              </a:r>
            </a:p>
          </p:txBody>
        </p:sp>
        <p:sp>
          <p:nvSpPr>
            <p:cNvPr id="28" name="Rotation V 1B">
              <a:extLst>
                <a:ext uri="{FF2B5EF4-FFF2-40B4-BE49-F238E27FC236}">
                  <a16:creationId xmlns:a16="http://schemas.microsoft.com/office/drawing/2014/main" id="{2ED40A93-5EC3-4073-AB34-EAB86F174410}"/>
                </a:ext>
              </a:extLst>
            </p:cNvPr>
            <p:cNvSpPr txBox="1"/>
            <p:nvPr/>
          </p:nvSpPr>
          <p:spPr>
            <a:xfrm>
              <a:off x="5820204" y="5319211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8</a:t>
              </a:r>
            </a:p>
          </p:txBody>
        </p:sp>
        <p:sp>
          <p:nvSpPr>
            <p:cNvPr id="29" name="Rotation VI 1B">
              <a:extLst>
                <a:ext uri="{FF2B5EF4-FFF2-40B4-BE49-F238E27FC236}">
                  <a16:creationId xmlns:a16="http://schemas.microsoft.com/office/drawing/2014/main" id="{C54ADB2E-23D3-4465-AA22-0D3FEAE8B9EC}"/>
                </a:ext>
              </a:extLst>
            </p:cNvPr>
            <p:cNvSpPr txBox="1"/>
            <p:nvPr/>
          </p:nvSpPr>
          <p:spPr>
            <a:xfrm>
              <a:off x="6267306" y="5318548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9</a:t>
              </a:r>
            </a:p>
          </p:txBody>
        </p:sp>
        <p:sp>
          <p:nvSpPr>
            <p:cNvPr id="30" name="Rotation I 2B">
              <a:extLst>
                <a:ext uri="{FF2B5EF4-FFF2-40B4-BE49-F238E27FC236}">
                  <a16:creationId xmlns:a16="http://schemas.microsoft.com/office/drawing/2014/main" id="{E7BF082C-AEC5-4EF4-90E4-74C7E56B4CFD}"/>
                </a:ext>
              </a:extLst>
            </p:cNvPr>
            <p:cNvSpPr txBox="1"/>
            <p:nvPr/>
          </p:nvSpPr>
          <p:spPr>
            <a:xfrm>
              <a:off x="3932376" y="5612722"/>
              <a:ext cx="431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11</a:t>
              </a:r>
            </a:p>
          </p:txBody>
        </p:sp>
      </p:grpSp>
      <p:sp>
        <p:nvSpPr>
          <p:cNvPr id="165" name="Heathfield has caleld for a substitution">
            <a:extLst>
              <a:ext uri="{FF2B5EF4-FFF2-40B4-BE49-F238E27FC236}">
                <a16:creationId xmlns:a16="http://schemas.microsoft.com/office/drawing/2014/main" id="{297E0E37-772B-4534-B576-374AB75FD3AB}"/>
              </a:ext>
            </a:extLst>
          </p:cNvPr>
          <p:cNvSpPr txBox="1"/>
          <p:nvPr/>
        </p:nvSpPr>
        <p:spPr>
          <a:xfrm>
            <a:off x="7992486" y="3398741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Horsham has called for a substitution.</a:t>
            </a:r>
          </a:p>
        </p:txBody>
      </p:sp>
      <p:sp>
        <p:nvSpPr>
          <p:cNvPr id="167" name="Player #8 is coming on for player #3">
            <a:extLst>
              <a:ext uri="{FF2B5EF4-FFF2-40B4-BE49-F238E27FC236}">
                <a16:creationId xmlns:a16="http://schemas.microsoft.com/office/drawing/2014/main" id="{FBA0B15D-5AE0-4B33-85B2-B56D85FAA24D}"/>
              </a:ext>
            </a:extLst>
          </p:cNvPr>
          <p:cNvSpPr txBox="1"/>
          <p:nvPr/>
        </p:nvSpPr>
        <p:spPr>
          <a:xfrm>
            <a:off x="7986216" y="4005892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Player #8 is coming on for Player #3.</a:t>
            </a:r>
          </a:p>
        </p:txBody>
      </p:sp>
      <p:sp>
        <p:nvSpPr>
          <p:cNvPr id="212" name="Write '08' under Player #3...">
            <a:extLst>
              <a:ext uri="{FF2B5EF4-FFF2-40B4-BE49-F238E27FC236}">
                <a16:creationId xmlns:a16="http://schemas.microsoft.com/office/drawing/2014/main" id="{015C7F41-8181-4B52-BD6E-4B8ACD382526}"/>
              </a:ext>
            </a:extLst>
          </p:cNvPr>
          <p:cNvSpPr txBox="1"/>
          <p:nvPr/>
        </p:nvSpPr>
        <p:spPr>
          <a:xfrm>
            <a:off x="7992486" y="4578415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Write ‘08’ under Player #3. Player #8 is now serving.</a:t>
            </a:r>
          </a:p>
        </p:txBody>
      </p:sp>
      <p:sp>
        <p:nvSpPr>
          <p:cNvPr id="77" name="during the match - Substitutions">
            <a:extLst>
              <a:ext uri="{FF2B5EF4-FFF2-40B4-BE49-F238E27FC236}">
                <a16:creationId xmlns:a16="http://schemas.microsoft.com/office/drawing/2014/main" id="{6C521203-2726-4B40-92DF-A5ED3BBCF97C}"/>
              </a:ext>
            </a:extLst>
          </p:cNvPr>
          <p:cNvSpPr txBox="1"/>
          <p:nvPr/>
        </p:nvSpPr>
        <p:spPr>
          <a:xfrm>
            <a:off x="3222000" y="428396"/>
            <a:ext cx="5187895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3.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DURING THE MATCH – Substitutions</a:t>
            </a:r>
          </a:p>
        </p:txBody>
      </p:sp>
      <p:sp>
        <p:nvSpPr>
          <p:cNvPr id="211" name="during the match - scoring">
            <a:extLst>
              <a:ext uri="{FF2B5EF4-FFF2-40B4-BE49-F238E27FC236}">
                <a16:creationId xmlns:a16="http://schemas.microsoft.com/office/drawing/2014/main" id="{D03B66CB-1A1F-4965-9E6D-ACC04A9C4E1C}"/>
              </a:ext>
            </a:extLst>
          </p:cNvPr>
          <p:cNvSpPr txBox="1"/>
          <p:nvPr/>
        </p:nvSpPr>
        <p:spPr>
          <a:xfrm>
            <a:off x="3222000" y="422275"/>
            <a:ext cx="4469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3.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DURING THE MATCH – </a:t>
            </a:r>
            <a:r>
              <a:rPr lang="fr-FR" dirty="0" err="1">
                <a:solidFill>
                  <a:srgbClr val="004A9D"/>
                </a:solidFill>
                <a:latin typeface="Arial Black" panose="020B0A04020102020204" pitchFamily="34" charset="0"/>
              </a:rPr>
              <a:t>Scoring</a:t>
            </a:r>
            <a:endParaRPr lang="fr-FR" dirty="0">
              <a:solidFill>
                <a:srgbClr val="004A9D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F29305C0-603C-47C8-901B-D31915D18551}"/>
              </a:ext>
            </a:extLst>
          </p:cNvPr>
          <p:cNvSpPr/>
          <p:nvPr/>
        </p:nvSpPr>
        <p:spPr>
          <a:xfrm flipH="1">
            <a:off x="195801" y="2703325"/>
            <a:ext cx="1149378" cy="849751"/>
          </a:xfrm>
          <a:prstGeom prst="wedgeEllipseCallout">
            <a:avLst>
              <a:gd name="adj1" fmla="val -53545"/>
              <a:gd name="adj2" fmla="val -42318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ysClr val="windowText" lastClr="000000"/>
                </a:solidFill>
              </a:rPr>
              <a:t>SUB!</a:t>
            </a:r>
          </a:p>
        </p:txBody>
      </p:sp>
      <p:sp>
        <p:nvSpPr>
          <p:cNvPr id="126" name="Yellow Position III A">
            <a:extLst>
              <a:ext uri="{FF2B5EF4-FFF2-40B4-BE49-F238E27FC236}">
                <a16:creationId xmlns:a16="http://schemas.microsoft.com/office/drawing/2014/main" id="{78E9D681-54B9-4D8A-BDFE-FF85B4BD6081}"/>
              </a:ext>
            </a:extLst>
          </p:cNvPr>
          <p:cNvSpPr/>
          <p:nvPr/>
        </p:nvSpPr>
        <p:spPr>
          <a:xfrm>
            <a:off x="1354076" y="4030133"/>
            <a:ext cx="436370" cy="210513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Yellow Pos III Sub1 A">
            <a:extLst>
              <a:ext uri="{FF2B5EF4-FFF2-40B4-BE49-F238E27FC236}">
                <a16:creationId xmlns:a16="http://schemas.microsoft.com/office/drawing/2014/main" id="{BE177082-B889-4762-A7A8-3889A3C56FD2}"/>
              </a:ext>
            </a:extLst>
          </p:cNvPr>
          <p:cNvSpPr/>
          <p:nvPr/>
        </p:nvSpPr>
        <p:spPr>
          <a:xfrm>
            <a:off x="1355783" y="4250748"/>
            <a:ext cx="215153" cy="172533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9" name="Pos III Sub 1 A">
            <a:extLst>
              <a:ext uri="{FF2B5EF4-FFF2-40B4-BE49-F238E27FC236}">
                <a16:creationId xmlns:a16="http://schemas.microsoft.com/office/drawing/2014/main" id="{13C9EAD6-9A16-4797-B0AC-FFBB242049D8}"/>
              </a:ext>
            </a:extLst>
          </p:cNvPr>
          <p:cNvSpPr txBox="1"/>
          <p:nvPr/>
        </p:nvSpPr>
        <p:spPr>
          <a:xfrm>
            <a:off x="1355784" y="4206209"/>
            <a:ext cx="218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8</a:t>
            </a:r>
          </a:p>
        </p:txBody>
      </p:sp>
      <p:sp>
        <p:nvSpPr>
          <p:cNvPr id="130" name="#8 A">
            <a:extLst>
              <a:ext uri="{FF2B5EF4-FFF2-40B4-BE49-F238E27FC236}">
                <a16:creationId xmlns:a16="http://schemas.microsoft.com/office/drawing/2014/main" id="{A0BC6012-67E9-4D8C-A71C-EF274A8E0705}"/>
              </a:ext>
            </a:extLst>
          </p:cNvPr>
          <p:cNvSpPr txBox="1"/>
          <p:nvPr/>
        </p:nvSpPr>
        <p:spPr>
          <a:xfrm>
            <a:off x="2850657" y="2758024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610108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6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9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6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00"/>
                            </p:stCondLst>
                            <p:childTnLst>
                              <p:par>
                                <p:cTn id="42" presetID="35" presetClass="emph" presetSubtype="0" repeatCount="4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100"/>
                            </p:stCondLst>
                            <p:childTnLst>
                              <p:par>
                                <p:cTn id="45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1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65" grpId="0"/>
      <p:bldP spid="167" grpId="0"/>
      <p:bldP spid="212" grpId="0"/>
      <p:bldP spid="77" grpId="0"/>
      <p:bldP spid="211" grpId="0"/>
      <p:bldP spid="2" grpId="0" animBg="1"/>
      <p:bldP spid="126" grpId="0" animBg="1"/>
      <p:bldP spid="127" grpId="0" animBg="1"/>
      <p:bldP spid="129" grpId="0"/>
      <p:bldP spid="129" grpId="1"/>
      <p:bldP spid="1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4" name="score Red 13"/>
          <p:cNvSpPr txBox="1"/>
          <p:nvPr/>
        </p:nvSpPr>
        <p:spPr>
          <a:xfrm>
            <a:off x="5747844" y="1953625"/>
            <a:ext cx="954107" cy="923330"/>
          </a:xfrm>
          <a:prstGeom prst="rect">
            <a:avLst/>
          </a:prstGeom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13</a:t>
            </a:r>
          </a:p>
        </p:txBody>
      </p:sp>
      <p:sp useBgFill="1">
        <p:nvSpPr>
          <p:cNvPr id="122" name="score Blue 18"/>
          <p:cNvSpPr txBox="1"/>
          <p:nvPr/>
        </p:nvSpPr>
        <p:spPr>
          <a:xfrm>
            <a:off x="1085747" y="1960904"/>
            <a:ext cx="954107" cy="92333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18</a:t>
            </a:r>
          </a:p>
        </p:txBody>
      </p:sp>
      <p:sp>
        <p:nvSpPr>
          <p:cNvPr id="77" name="during the match - substitutions">
            <a:extLst>
              <a:ext uri="{FF2B5EF4-FFF2-40B4-BE49-F238E27FC236}">
                <a16:creationId xmlns:a16="http://schemas.microsoft.com/office/drawing/2014/main" id="{6C521203-2726-4B40-92DF-A5ED3BBCF97C}"/>
              </a:ext>
            </a:extLst>
          </p:cNvPr>
          <p:cNvSpPr txBox="1"/>
          <p:nvPr/>
        </p:nvSpPr>
        <p:spPr>
          <a:xfrm>
            <a:off x="3222000" y="428396"/>
            <a:ext cx="5187895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3.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DURING THE MATCH – Substitutions</a:t>
            </a:r>
          </a:p>
        </p:txBody>
      </p:sp>
      <p:pic>
        <p:nvPicPr>
          <p:cNvPr id="25" name="Volleyball court">
            <a:extLst>
              <a:ext uri="{FF2B5EF4-FFF2-40B4-BE49-F238E27FC236}">
                <a16:creationId xmlns:a16="http://schemas.microsoft.com/office/drawing/2014/main" id="{F6F5F960-32BC-478A-9A52-C7FB4E51BC1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8011" t="6946" r="8957" b="7591"/>
          <a:stretch/>
        </p:blipFill>
        <p:spPr>
          <a:xfrm rot="16200000">
            <a:off x="2946259" y="906792"/>
            <a:ext cx="2017023" cy="3080634"/>
          </a:xfrm>
          <a:prstGeom prst="rect">
            <a:avLst/>
          </a:prstGeom>
        </p:spPr>
      </p:pic>
      <p:sp>
        <p:nvSpPr>
          <p:cNvPr id="111" name="Heathfield"/>
          <p:cNvSpPr/>
          <p:nvPr/>
        </p:nvSpPr>
        <p:spPr>
          <a:xfrm>
            <a:off x="1099926" y="1446499"/>
            <a:ext cx="957905" cy="219493"/>
          </a:xfrm>
          <a:prstGeom prst="rect">
            <a:avLst/>
          </a:prstGeom>
          <a:solidFill>
            <a:schemeClr val="accent1">
              <a:lumMod val="40000"/>
              <a:lumOff val="60000"/>
              <a:alpha val="77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Horsham</a:t>
            </a:r>
          </a:p>
        </p:txBody>
      </p:sp>
      <p:sp>
        <p:nvSpPr>
          <p:cNvPr id="112" name="Benowa"/>
          <p:cNvSpPr/>
          <p:nvPr/>
        </p:nvSpPr>
        <p:spPr>
          <a:xfrm>
            <a:off x="5839716" y="1446499"/>
            <a:ext cx="797193" cy="219493"/>
          </a:xfrm>
          <a:prstGeom prst="rect">
            <a:avLst/>
          </a:prstGeom>
          <a:solidFill>
            <a:srgbClr val="FF0000">
              <a:alpha val="77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Bendigo</a:t>
            </a:r>
          </a:p>
        </p:txBody>
      </p:sp>
      <p:sp>
        <p:nvSpPr>
          <p:cNvPr id="14" name="#5 A">
            <a:extLst>
              <a:ext uri="{FF2B5EF4-FFF2-40B4-BE49-F238E27FC236}">
                <a16:creationId xmlns:a16="http://schemas.microsoft.com/office/drawing/2014/main" id="{2AD41974-51AE-4097-A67B-0DD053B8C3C6}"/>
              </a:ext>
            </a:extLst>
          </p:cNvPr>
          <p:cNvSpPr txBox="1"/>
          <p:nvPr/>
        </p:nvSpPr>
        <p:spPr>
          <a:xfrm>
            <a:off x="3558451" y="1844173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5</a:t>
            </a:r>
          </a:p>
        </p:txBody>
      </p:sp>
      <p:sp>
        <p:nvSpPr>
          <p:cNvPr id="15" name="#15 A">
            <a:extLst>
              <a:ext uri="{FF2B5EF4-FFF2-40B4-BE49-F238E27FC236}">
                <a16:creationId xmlns:a16="http://schemas.microsoft.com/office/drawing/2014/main" id="{C71FDEA7-C60F-4F34-9FDD-83F8DC9FFC80}"/>
              </a:ext>
            </a:extLst>
          </p:cNvPr>
          <p:cNvSpPr txBox="1"/>
          <p:nvPr/>
        </p:nvSpPr>
        <p:spPr>
          <a:xfrm>
            <a:off x="3557015" y="2291169"/>
            <a:ext cx="351025" cy="3064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15</a:t>
            </a:r>
            <a:endParaRPr lang="en-AU" sz="1600" b="1" dirty="0"/>
          </a:p>
        </p:txBody>
      </p:sp>
      <p:sp>
        <p:nvSpPr>
          <p:cNvPr id="16" name="#9 A">
            <a:extLst>
              <a:ext uri="{FF2B5EF4-FFF2-40B4-BE49-F238E27FC236}">
                <a16:creationId xmlns:a16="http://schemas.microsoft.com/office/drawing/2014/main" id="{B71AEC2E-6401-403B-9843-F3C71B3F8DA3}"/>
              </a:ext>
            </a:extLst>
          </p:cNvPr>
          <p:cNvSpPr txBox="1"/>
          <p:nvPr/>
        </p:nvSpPr>
        <p:spPr>
          <a:xfrm>
            <a:off x="3552641" y="2760633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9</a:t>
            </a:r>
          </a:p>
        </p:txBody>
      </p:sp>
      <p:sp>
        <p:nvSpPr>
          <p:cNvPr id="17" name="#3 A">
            <a:extLst>
              <a:ext uri="{FF2B5EF4-FFF2-40B4-BE49-F238E27FC236}">
                <a16:creationId xmlns:a16="http://schemas.microsoft.com/office/drawing/2014/main" id="{F2C210C1-278C-43A4-A725-146C225FCFAF}"/>
              </a:ext>
            </a:extLst>
          </p:cNvPr>
          <p:cNvSpPr txBox="1"/>
          <p:nvPr/>
        </p:nvSpPr>
        <p:spPr>
          <a:xfrm>
            <a:off x="2856874" y="1843440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3</a:t>
            </a:r>
          </a:p>
        </p:txBody>
      </p:sp>
      <p:sp>
        <p:nvSpPr>
          <p:cNvPr id="18" name="#7 A">
            <a:extLst>
              <a:ext uri="{FF2B5EF4-FFF2-40B4-BE49-F238E27FC236}">
                <a16:creationId xmlns:a16="http://schemas.microsoft.com/office/drawing/2014/main" id="{ED2C434E-19C3-4861-A358-62CCC5DCD1F7}"/>
              </a:ext>
            </a:extLst>
          </p:cNvPr>
          <p:cNvSpPr txBox="1"/>
          <p:nvPr/>
        </p:nvSpPr>
        <p:spPr>
          <a:xfrm>
            <a:off x="2853608" y="2301469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7</a:t>
            </a:r>
          </a:p>
        </p:txBody>
      </p:sp>
      <p:sp>
        <p:nvSpPr>
          <p:cNvPr id="19" name="#1 A">
            <a:extLst>
              <a:ext uri="{FF2B5EF4-FFF2-40B4-BE49-F238E27FC236}">
                <a16:creationId xmlns:a16="http://schemas.microsoft.com/office/drawing/2014/main" id="{23C1DD36-6475-4005-94C7-72D9A128308B}"/>
              </a:ext>
            </a:extLst>
          </p:cNvPr>
          <p:cNvSpPr txBox="1"/>
          <p:nvPr/>
        </p:nvSpPr>
        <p:spPr>
          <a:xfrm>
            <a:off x="2852131" y="2760397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1</a:t>
            </a:r>
          </a:p>
        </p:txBody>
      </p:sp>
      <p:sp>
        <p:nvSpPr>
          <p:cNvPr id="39" name="#2 B">
            <a:extLst>
              <a:ext uri="{FF2B5EF4-FFF2-40B4-BE49-F238E27FC236}">
                <a16:creationId xmlns:a16="http://schemas.microsoft.com/office/drawing/2014/main" id="{EE60C9A4-34F7-4E0C-9EC7-51CBEE0245EE}"/>
              </a:ext>
            </a:extLst>
          </p:cNvPr>
          <p:cNvSpPr txBox="1"/>
          <p:nvPr/>
        </p:nvSpPr>
        <p:spPr>
          <a:xfrm>
            <a:off x="3987700" y="1839082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2</a:t>
            </a:r>
          </a:p>
        </p:txBody>
      </p:sp>
      <p:sp>
        <p:nvSpPr>
          <p:cNvPr id="40" name="#12 B">
            <a:extLst>
              <a:ext uri="{FF2B5EF4-FFF2-40B4-BE49-F238E27FC236}">
                <a16:creationId xmlns:a16="http://schemas.microsoft.com/office/drawing/2014/main" id="{AAC88087-AEB7-4CC5-8FAB-C2FADC9D0E9C}"/>
              </a:ext>
            </a:extLst>
          </p:cNvPr>
          <p:cNvSpPr txBox="1"/>
          <p:nvPr/>
        </p:nvSpPr>
        <p:spPr>
          <a:xfrm>
            <a:off x="4689516" y="1839082"/>
            <a:ext cx="351025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12</a:t>
            </a:r>
          </a:p>
        </p:txBody>
      </p:sp>
      <p:sp>
        <p:nvSpPr>
          <p:cNvPr id="43" name="#6 B">
            <a:extLst>
              <a:ext uri="{FF2B5EF4-FFF2-40B4-BE49-F238E27FC236}">
                <a16:creationId xmlns:a16="http://schemas.microsoft.com/office/drawing/2014/main" id="{CBE020B4-4EA6-4A1C-A663-36B849E9011D}"/>
              </a:ext>
            </a:extLst>
          </p:cNvPr>
          <p:cNvSpPr txBox="1"/>
          <p:nvPr/>
        </p:nvSpPr>
        <p:spPr>
          <a:xfrm>
            <a:off x="4697059" y="2297589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6</a:t>
            </a:r>
          </a:p>
        </p:txBody>
      </p:sp>
      <p:sp>
        <p:nvSpPr>
          <p:cNvPr id="44" name="#11 B">
            <a:extLst>
              <a:ext uri="{FF2B5EF4-FFF2-40B4-BE49-F238E27FC236}">
                <a16:creationId xmlns:a16="http://schemas.microsoft.com/office/drawing/2014/main" id="{0CFFA423-1568-4ADE-BC76-245F7CFA91E0}"/>
              </a:ext>
            </a:extLst>
          </p:cNvPr>
          <p:cNvSpPr txBox="1"/>
          <p:nvPr/>
        </p:nvSpPr>
        <p:spPr>
          <a:xfrm>
            <a:off x="3986492" y="2292243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11</a:t>
            </a:r>
          </a:p>
        </p:txBody>
      </p:sp>
      <p:sp>
        <p:nvSpPr>
          <p:cNvPr id="45" name="#4 B">
            <a:extLst>
              <a:ext uri="{FF2B5EF4-FFF2-40B4-BE49-F238E27FC236}">
                <a16:creationId xmlns:a16="http://schemas.microsoft.com/office/drawing/2014/main" id="{FB6297F7-F012-45FF-80B3-FE7954C577C2}"/>
              </a:ext>
            </a:extLst>
          </p:cNvPr>
          <p:cNvSpPr txBox="1"/>
          <p:nvPr/>
        </p:nvSpPr>
        <p:spPr>
          <a:xfrm>
            <a:off x="3985284" y="2759650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4</a:t>
            </a:r>
          </a:p>
        </p:txBody>
      </p:sp>
      <p:sp>
        <p:nvSpPr>
          <p:cNvPr id="50" name="#9 B">
            <a:extLst>
              <a:ext uri="{FF2B5EF4-FFF2-40B4-BE49-F238E27FC236}">
                <a16:creationId xmlns:a16="http://schemas.microsoft.com/office/drawing/2014/main" id="{82FA57A7-4554-42EB-892B-D326D426564F}"/>
              </a:ext>
            </a:extLst>
          </p:cNvPr>
          <p:cNvSpPr txBox="1"/>
          <p:nvPr/>
        </p:nvSpPr>
        <p:spPr>
          <a:xfrm>
            <a:off x="4689516" y="2758024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9</a:t>
            </a:r>
          </a:p>
        </p:txBody>
      </p:sp>
      <p:grpSp>
        <p:nvGrpSpPr>
          <p:cNvPr id="4" name="End of Set 1">
            <a:extLst>
              <a:ext uri="{FF2B5EF4-FFF2-40B4-BE49-F238E27FC236}">
                <a16:creationId xmlns:a16="http://schemas.microsoft.com/office/drawing/2014/main" id="{07D4C2F7-C8A4-43BF-BECA-624287E7A681}"/>
              </a:ext>
            </a:extLst>
          </p:cNvPr>
          <p:cNvGrpSpPr/>
          <p:nvPr/>
        </p:nvGrpSpPr>
        <p:grpSpPr>
          <a:xfrm>
            <a:off x="827860" y="3708905"/>
            <a:ext cx="6388151" cy="2782709"/>
            <a:chOff x="827860" y="3708905"/>
            <a:chExt cx="6388151" cy="2782709"/>
          </a:xfrm>
        </p:grpSpPr>
        <p:grpSp>
          <p:nvGrpSpPr>
            <p:cNvPr id="5" name="Set 1 Ready for match start">
              <a:extLst>
                <a:ext uri="{FF2B5EF4-FFF2-40B4-BE49-F238E27FC236}">
                  <a16:creationId xmlns:a16="http://schemas.microsoft.com/office/drawing/2014/main" id="{85ADEA2B-0349-4899-BF9E-CCFAC259E1A8}"/>
                </a:ext>
              </a:extLst>
            </p:cNvPr>
            <p:cNvGrpSpPr/>
            <p:nvPr/>
          </p:nvGrpSpPr>
          <p:grpSpPr>
            <a:xfrm>
              <a:off x="875749" y="3708905"/>
              <a:ext cx="6340262" cy="2782709"/>
              <a:chOff x="2636102" y="3361990"/>
              <a:chExt cx="6984776" cy="3229426"/>
            </a:xfrm>
          </p:grpSpPr>
          <p:grpSp>
            <p:nvGrpSpPr>
              <p:cNvPr id="101" name="Set Ready for first serve">
                <a:extLst>
                  <a:ext uri="{FF2B5EF4-FFF2-40B4-BE49-F238E27FC236}">
                    <a16:creationId xmlns:a16="http://schemas.microsoft.com/office/drawing/2014/main" id="{09A05676-83D1-4134-A6B5-4874223F06D6}"/>
                  </a:ext>
                </a:extLst>
              </p:cNvPr>
              <p:cNvGrpSpPr/>
              <p:nvPr/>
            </p:nvGrpSpPr>
            <p:grpSpPr>
              <a:xfrm>
                <a:off x="2636102" y="3361990"/>
                <a:ext cx="6984776" cy="3229426"/>
                <a:chOff x="4655840" y="2286148"/>
                <a:chExt cx="6984776" cy="3229426"/>
              </a:xfrm>
            </p:grpSpPr>
            <p:pic>
              <p:nvPicPr>
                <p:cNvPr id="102" name="Set 1 Blank">
                  <a:extLst>
                    <a:ext uri="{FF2B5EF4-FFF2-40B4-BE49-F238E27FC236}">
                      <a16:creationId xmlns:a16="http://schemas.microsoft.com/office/drawing/2014/main" id="{52A9CFB6-A0C6-4022-9DFA-4BFE852C5AE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 cstate="print"/>
                <a:srcRect r="9481"/>
                <a:stretch/>
              </p:blipFill>
              <p:spPr>
                <a:xfrm>
                  <a:off x="4655840" y="2286148"/>
                  <a:ext cx="6984776" cy="3229426"/>
                </a:xfrm>
                <a:prstGeom prst="rect">
                  <a:avLst/>
                </a:prstGeom>
              </p:spPr>
            </p:pic>
            <p:sp>
              <p:nvSpPr>
                <p:cNvPr id="103" name="Heathfield">
                  <a:extLst>
                    <a:ext uri="{FF2B5EF4-FFF2-40B4-BE49-F238E27FC236}">
                      <a16:creationId xmlns:a16="http://schemas.microsoft.com/office/drawing/2014/main" id="{290DB7F3-A343-48CC-BED8-67077FD03ECF}"/>
                    </a:ext>
                  </a:extLst>
                </p:cNvPr>
                <p:cNvSpPr txBox="1"/>
                <p:nvPr/>
              </p:nvSpPr>
              <p:spPr>
                <a:xfrm>
                  <a:off x="6443999" y="2358000"/>
                  <a:ext cx="939799" cy="3214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200" dirty="0"/>
                    <a:t>Horsham</a:t>
                  </a:r>
                </a:p>
              </p:txBody>
            </p:sp>
            <p:sp>
              <p:nvSpPr>
                <p:cNvPr id="104" name="Benowa">
                  <a:extLst>
                    <a:ext uri="{FF2B5EF4-FFF2-40B4-BE49-F238E27FC236}">
                      <a16:creationId xmlns:a16="http://schemas.microsoft.com/office/drawing/2014/main" id="{0AAF6A25-CF2D-45AE-9F9A-99612E766353}"/>
                    </a:ext>
                  </a:extLst>
                </p:cNvPr>
                <p:cNvSpPr txBox="1"/>
                <p:nvPr/>
              </p:nvSpPr>
              <p:spPr>
                <a:xfrm>
                  <a:off x="8412354" y="2358000"/>
                  <a:ext cx="876137" cy="3214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200" dirty="0"/>
                    <a:t>Bendigo</a:t>
                  </a:r>
                </a:p>
              </p:txBody>
            </p:sp>
            <p:grpSp>
              <p:nvGrpSpPr>
                <p:cNvPr id="105" name="First serve cross off">
                  <a:extLst>
                    <a:ext uri="{FF2B5EF4-FFF2-40B4-BE49-F238E27FC236}">
                      <a16:creationId xmlns:a16="http://schemas.microsoft.com/office/drawing/2014/main" id="{4D2F74CF-44B8-4FE5-88CE-A5716AC8A7DF}"/>
                    </a:ext>
                  </a:extLst>
                </p:cNvPr>
                <p:cNvGrpSpPr/>
                <p:nvPr/>
              </p:nvGrpSpPr>
              <p:grpSpPr>
                <a:xfrm>
                  <a:off x="7434629" y="2365232"/>
                  <a:ext cx="188053" cy="109386"/>
                  <a:chOff x="7434629" y="2365232"/>
                  <a:chExt cx="188053" cy="109386"/>
                </a:xfrm>
              </p:grpSpPr>
              <p:cxnSp>
                <p:nvCxnSpPr>
                  <p:cNvPr id="141" name="Straight Connector 140">
                    <a:extLst>
                      <a:ext uri="{FF2B5EF4-FFF2-40B4-BE49-F238E27FC236}">
                        <a16:creationId xmlns:a16="http://schemas.microsoft.com/office/drawing/2014/main" id="{35DF7B4F-AE7D-496C-868F-F21AB69DB16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Straight Connector 142">
                    <a:extLst>
                      <a:ext uri="{FF2B5EF4-FFF2-40B4-BE49-F238E27FC236}">
                        <a16:creationId xmlns:a16="http://schemas.microsoft.com/office/drawing/2014/main" id="{76FFF759-3F0A-4849-B4E0-79B2A479EA9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7" name="First receive cross off">
                  <a:extLst>
                    <a:ext uri="{FF2B5EF4-FFF2-40B4-BE49-F238E27FC236}">
                      <a16:creationId xmlns:a16="http://schemas.microsoft.com/office/drawing/2014/main" id="{3F54C3BE-7274-4676-B6D6-A4659190B3BD}"/>
                    </a:ext>
                  </a:extLst>
                </p:cNvPr>
                <p:cNvGrpSpPr/>
                <p:nvPr/>
              </p:nvGrpSpPr>
              <p:grpSpPr>
                <a:xfrm>
                  <a:off x="10885973" y="2495457"/>
                  <a:ext cx="188053" cy="109386"/>
                  <a:chOff x="7434629" y="2365232"/>
                  <a:chExt cx="188053" cy="109386"/>
                </a:xfrm>
              </p:grpSpPr>
              <p:cxnSp>
                <p:nvCxnSpPr>
                  <p:cNvPr id="137" name="Straight Connector 136">
                    <a:extLst>
                      <a:ext uri="{FF2B5EF4-FFF2-40B4-BE49-F238E27FC236}">
                        <a16:creationId xmlns:a16="http://schemas.microsoft.com/office/drawing/2014/main" id="{76BDCB8A-4C3E-41F2-81E3-D8BF9BA3433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Straight Connector 138">
                    <a:extLst>
                      <a:ext uri="{FF2B5EF4-FFF2-40B4-BE49-F238E27FC236}">
                        <a16:creationId xmlns:a16="http://schemas.microsoft.com/office/drawing/2014/main" id="{CF08BFC3-F047-460F-A17B-CFB0A95C5FF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9" name="5 Pos I A">
                  <a:extLst>
                    <a:ext uri="{FF2B5EF4-FFF2-40B4-BE49-F238E27FC236}">
                      <a16:creationId xmlns:a16="http://schemas.microsoft.com/office/drawing/2014/main" id="{5C811B90-72D7-448A-9C1F-700EB16D2367}"/>
                    </a:ext>
                  </a:extLst>
                </p:cNvPr>
                <p:cNvSpPr txBox="1"/>
                <p:nvPr/>
              </p:nvSpPr>
              <p:spPr>
                <a:xfrm>
                  <a:off x="4807189" y="2647429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5</a:t>
                  </a:r>
                </a:p>
              </p:txBody>
            </p:sp>
            <p:sp>
              <p:nvSpPr>
                <p:cNvPr id="110" name="3 Pos II A">
                  <a:extLst>
                    <a:ext uri="{FF2B5EF4-FFF2-40B4-BE49-F238E27FC236}">
                      <a16:creationId xmlns:a16="http://schemas.microsoft.com/office/drawing/2014/main" id="{9107BF34-A2A2-4C39-8773-CAE0DCE384E1}"/>
                    </a:ext>
                  </a:extLst>
                </p:cNvPr>
                <p:cNvSpPr txBox="1"/>
                <p:nvPr/>
              </p:nvSpPr>
              <p:spPr>
                <a:xfrm>
                  <a:off x="5302617" y="2647190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3</a:t>
                  </a:r>
                </a:p>
              </p:txBody>
            </p:sp>
            <p:sp>
              <p:nvSpPr>
                <p:cNvPr id="115" name="7 Pos III A">
                  <a:extLst>
                    <a:ext uri="{FF2B5EF4-FFF2-40B4-BE49-F238E27FC236}">
                      <a16:creationId xmlns:a16="http://schemas.microsoft.com/office/drawing/2014/main" id="{0023FBAB-2FCF-4805-B46B-3D5470886777}"/>
                    </a:ext>
                  </a:extLst>
                </p:cNvPr>
                <p:cNvSpPr txBox="1"/>
                <p:nvPr/>
              </p:nvSpPr>
              <p:spPr>
                <a:xfrm>
                  <a:off x="5783945" y="2650511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7</a:t>
                  </a:r>
                </a:p>
              </p:txBody>
            </p:sp>
            <p:sp>
              <p:nvSpPr>
                <p:cNvPr id="116" name="1 Pos IV A">
                  <a:extLst>
                    <a:ext uri="{FF2B5EF4-FFF2-40B4-BE49-F238E27FC236}">
                      <a16:creationId xmlns:a16="http://schemas.microsoft.com/office/drawing/2014/main" id="{1A7A5595-8FB0-483D-9EA3-AC248596A7D8}"/>
                    </a:ext>
                  </a:extLst>
                </p:cNvPr>
                <p:cNvSpPr txBox="1"/>
                <p:nvPr/>
              </p:nvSpPr>
              <p:spPr>
                <a:xfrm>
                  <a:off x="6269546" y="2650511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</a:t>
                  </a:r>
                </a:p>
              </p:txBody>
            </p:sp>
            <p:sp>
              <p:nvSpPr>
                <p:cNvPr id="117" name="9 Pos V A">
                  <a:extLst>
                    <a:ext uri="{FF2B5EF4-FFF2-40B4-BE49-F238E27FC236}">
                      <a16:creationId xmlns:a16="http://schemas.microsoft.com/office/drawing/2014/main" id="{517FD982-CD18-4F02-9A87-E67C8D5D7389}"/>
                    </a:ext>
                  </a:extLst>
                </p:cNvPr>
                <p:cNvSpPr txBox="1"/>
                <p:nvPr/>
              </p:nvSpPr>
              <p:spPr>
                <a:xfrm>
                  <a:off x="6750100" y="2650511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9</a:t>
                  </a:r>
                </a:p>
              </p:txBody>
            </p:sp>
            <p:sp>
              <p:nvSpPr>
                <p:cNvPr id="123" name="15 Pos VI A">
                  <a:extLst>
                    <a:ext uri="{FF2B5EF4-FFF2-40B4-BE49-F238E27FC236}">
                      <a16:creationId xmlns:a16="http://schemas.microsoft.com/office/drawing/2014/main" id="{EDA3967D-EDF7-45CD-8DCE-87BE36931EFE}"/>
                    </a:ext>
                  </a:extLst>
                </p:cNvPr>
                <p:cNvSpPr txBox="1"/>
                <p:nvPr/>
              </p:nvSpPr>
              <p:spPr>
                <a:xfrm>
                  <a:off x="7219810" y="2650511"/>
                  <a:ext cx="374259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15</a:t>
                  </a:r>
                </a:p>
              </p:txBody>
            </p:sp>
            <p:sp>
              <p:nvSpPr>
                <p:cNvPr id="125" name="10 Pos L A">
                  <a:extLst>
                    <a:ext uri="{FF2B5EF4-FFF2-40B4-BE49-F238E27FC236}">
                      <a16:creationId xmlns:a16="http://schemas.microsoft.com/office/drawing/2014/main" id="{DB2CEC52-6FF3-40EE-9E73-2FE9103EC721}"/>
                    </a:ext>
                  </a:extLst>
                </p:cNvPr>
                <p:cNvSpPr txBox="1"/>
                <p:nvPr/>
              </p:nvSpPr>
              <p:spPr>
                <a:xfrm>
                  <a:off x="7142202" y="5169324"/>
                  <a:ext cx="4739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10</a:t>
                  </a:r>
                </a:p>
              </p:txBody>
            </p:sp>
            <p:sp>
              <p:nvSpPr>
                <p:cNvPr id="128" name="9 Pos I B">
                  <a:extLst>
                    <a:ext uri="{FF2B5EF4-FFF2-40B4-BE49-F238E27FC236}">
                      <a16:creationId xmlns:a16="http://schemas.microsoft.com/office/drawing/2014/main" id="{E93A8E36-7D84-40ED-A0CC-6834C16F8CCC}"/>
                    </a:ext>
                  </a:extLst>
                </p:cNvPr>
                <p:cNvSpPr txBox="1"/>
                <p:nvPr/>
              </p:nvSpPr>
              <p:spPr>
                <a:xfrm>
                  <a:off x="8252755" y="2644108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9</a:t>
                  </a:r>
                </a:p>
              </p:txBody>
            </p:sp>
            <p:sp>
              <p:nvSpPr>
                <p:cNvPr id="131" name="6 Pos II B">
                  <a:extLst>
                    <a:ext uri="{FF2B5EF4-FFF2-40B4-BE49-F238E27FC236}">
                      <a16:creationId xmlns:a16="http://schemas.microsoft.com/office/drawing/2014/main" id="{CE100EAE-CED7-4AEC-964E-98456EFB3F56}"/>
                    </a:ext>
                  </a:extLst>
                </p:cNvPr>
                <p:cNvSpPr txBox="1"/>
                <p:nvPr/>
              </p:nvSpPr>
              <p:spPr>
                <a:xfrm>
                  <a:off x="8748183" y="2643869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6</a:t>
                  </a:r>
                </a:p>
              </p:txBody>
            </p:sp>
            <p:sp>
              <p:nvSpPr>
                <p:cNvPr id="132" name="12 Pos III B">
                  <a:extLst>
                    <a:ext uri="{FF2B5EF4-FFF2-40B4-BE49-F238E27FC236}">
                      <a16:creationId xmlns:a16="http://schemas.microsoft.com/office/drawing/2014/main" id="{FAB46DF4-66FB-4F05-A051-646FBA2F6C80}"/>
                    </a:ext>
                  </a:extLst>
                </p:cNvPr>
                <p:cNvSpPr txBox="1"/>
                <p:nvPr/>
              </p:nvSpPr>
              <p:spPr>
                <a:xfrm>
                  <a:off x="9229511" y="2647190"/>
                  <a:ext cx="3651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12</a:t>
                  </a:r>
                </a:p>
              </p:txBody>
            </p:sp>
            <p:sp>
              <p:nvSpPr>
                <p:cNvPr id="133" name="2 Pos IV B">
                  <a:extLst>
                    <a:ext uri="{FF2B5EF4-FFF2-40B4-BE49-F238E27FC236}">
                      <a16:creationId xmlns:a16="http://schemas.microsoft.com/office/drawing/2014/main" id="{5089882A-0FF2-4B72-BC31-1E4DB8623DD5}"/>
                    </a:ext>
                  </a:extLst>
                </p:cNvPr>
                <p:cNvSpPr txBox="1"/>
                <p:nvPr/>
              </p:nvSpPr>
              <p:spPr>
                <a:xfrm>
                  <a:off x="9715112" y="2647190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2</a:t>
                  </a:r>
                </a:p>
              </p:txBody>
            </p:sp>
            <p:sp>
              <p:nvSpPr>
                <p:cNvPr id="134" name="11 Pos V B">
                  <a:extLst>
                    <a:ext uri="{FF2B5EF4-FFF2-40B4-BE49-F238E27FC236}">
                      <a16:creationId xmlns:a16="http://schemas.microsoft.com/office/drawing/2014/main" id="{484E74FB-60B0-419A-B44E-7D5CA54AA5FF}"/>
                    </a:ext>
                  </a:extLst>
                </p:cNvPr>
                <p:cNvSpPr txBox="1"/>
                <p:nvPr/>
              </p:nvSpPr>
              <p:spPr>
                <a:xfrm>
                  <a:off x="10195666" y="2647190"/>
                  <a:ext cx="3651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11</a:t>
                  </a:r>
                </a:p>
              </p:txBody>
            </p:sp>
            <p:sp>
              <p:nvSpPr>
                <p:cNvPr id="135" name="4 Pos VI B">
                  <a:extLst>
                    <a:ext uri="{FF2B5EF4-FFF2-40B4-BE49-F238E27FC236}">
                      <a16:creationId xmlns:a16="http://schemas.microsoft.com/office/drawing/2014/main" id="{0BB440F6-CB65-40A8-867F-E3659C48ACC2}"/>
                    </a:ext>
                  </a:extLst>
                </p:cNvPr>
                <p:cNvSpPr txBox="1"/>
                <p:nvPr/>
              </p:nvSpPr>
              <p:spPr>
                <a:xfrm>
                  <a:off x="10665376" y="2647190"/>
                  <a:ext cx="374259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4</a:t>
                  </a:r>
                </a:p>
              </p:txBody>
            </p:sp>
            <p:sp>
              <p:nvSpPr>
                <p:cNvPr id="136" name="1 Pos L B">
                  <a:extLst>
                    <a:ext uri="{FF2B5EF4-FFF2-40B4-BE49-F238E27FC236}">
                      <a16:creationId xmlns:a16="http://schemas.microsoft.com/office/drawing/2014/main" id="{6B7170AE-FC38-4606-B5B8-E89B37609E8C}"/>
                    </a:ext>
                  </a:extLst>
                </p:cNvPr>
                <p:cNvSpPr txBox="1"/>
                <p:nvPr/>
              </p:nvSpPr>
              <p:spPr>
                <a:xfrm>
                  <a:off x="10574537" y="5171417"/>
                  <a:ext cx="4739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</a:t>
                  </a:r>
                </a:p>
              </p:txBody>
            </p:sp>
          </p:grpSp>
          <p:cxnSp>
            <p:nvCxnSpPr>
              <p:cNvPr id="147" name="Rotation 5 1A">
                <a:extLst>
                  <a:ext uri="{FF2B5EF4-FFF2-40B4-BE49-F238E27FC236}">
                    <a16:creationId xmlns:a16="http://schemas.microsoft.com/office/drawing/2014/main" id="{D3274381-D160-4992-946B-244591B4211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79034" y="5224922"/>
                <a:ext cx="108417" cy="10685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8" name="Cross off Rotation 1B">
                <a:extLst>
                  <a:ext uri="{FF2B5EF4-FFF2-40B4-BE49-F238E27FC236}">
                    <a16:creationId xmlns:a16="http://schemas.microsoft.com/office/drawing/2014/main" id="{76EC5C60-BB3A-4E28-814E-234E2BB77FEF}"/>
                  </a:ext>
                </a:extLst>
              </p:cNvPr>
              <p:cNvGrpSpPr/>
              <p:nvPr/>
            </p:nvGrpSpPr>
            <p:grpSpPr>
              <a:xfrm>
                <a:off x="6114360" y="5224921"/>
                <a:ext cx="240478" cy="322473"/>
                <a:chOff x="8134098" y="4149079"/>
                <a:chExt cx="240478" cy="322473"/>
              </a:xfrm>
            </p:grpSpPr>
            <p:cxnSp>
              <p:nvCxnSpPr>
                <p:cNvPr id="159" name="Straight Connector 158">
                  <a:extLst>
                    <a:ext uri="{FF2B5EF4-FFF2-40B4-BE49-F238E27FC236}">
                      <a16:creationId xmlns:a16="http://schemas.microsoft.com/office/drawing/2014/main" id="{30753A6D-7770-40EC-8749-A296386054A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134098" y="4149079"/>
                  <a:ext cx="240478" cy="32247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>
                  <a:extLst>
                    <a:ext uri="{FF2B5EF4-FFF2-40B4-BE49-F238E27FC236}">
                      <a16:creationId xmlns:a16="http://schemas.microsoft.com/office/drawing/2014/main" id="{43D63CEA-6914-4625-93BA-DB0FE8CBD1D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157742" y="4149079"/>
                  <a:ext cx="216834" cy="32247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7" name="Match Start Time">
              <a:extLst>
                <a:ext uri="{FF2B5EF4-FFF2-40B4-BE49-F238E27FC236}">
                  <a16:creationId xmlns:a16="http://schemas.microsoft.com/office/drawing/2014/main" id="{2811B9AB-F2DD-4316-A5FA-F0DEB918EA44}"/>
                </a:ext>
              </a:extLst>
            </p:cNvPr>
            <p:cNvSpPr txBox="1"/>
            <p:nvPr/>
          </p:nvSpPr>
          <p:spPr>
            <a:xfrm>
              <a:off x="1595162" y="3721343"/>
              <a:ext cx="6452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600" dirty="0"/>
                <a:t>9:00</a:t>
              </a:r>
              <a:endParaRPr lang="en-AU" sz="1200" dirty="0"/>
            </a:p>
          </p:txBody>
        </p:sp>
        <p:grpSp>
          <p:nvGrpSpPr>
            <p:cNvPr id="8" name="Points B (22)">
              <a:extLst>
                <a:ext uri="{FF2B5EF4-FFF2-40B4-BE49-F238E27FC236}">
                  <a16:creationId xmlns:a16="http://schemas.microsoft.com/office/drawing/2014/main" id="{4B148F4E-8839-4FED-94A7-9D4D0272C207}"/>
                </a:ext>
              </a:extLst>
            </p:cNvPr>
            <p:cNvGrpSpPr/>
            <p:nvPr/>
          </p:nvGrpSpPr>
          <p:grpSpPr>
            <a:xfrm>
              <a:off x="6743941" y="4078485"/>
              <a:ext cx="168341" cy="1967331"/>
              <a:chOff x="6743941" y="4078485"/>
              <a:chExt cx="168341" cy="1967331"/>
            </a:xfrm>
          </p:grpSpPr>
          <p:cxnSp>
            <p:nvCxnSpPr>
              <p:cNvPr id="145" name="Pt 1B">
                <a:extLst>
                  <a:ext uri="{FF2B5EF4-FFF2-40B4-BE49-F238E27FC236}">
                    <a16:creationId xmlns:a16="http://schemas.microsoft.com/office/drawing/2014/main" id="{DC34AAE1-76AA-4918-8878-4313EE4E791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288" y="4078485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Pt 2B">
                <a:extLst>
                  <a:ext uri="{FF2B5EF4-FFF2-40B4-BE49-F238E27FC236}">
                    <a16:creationId xmlns:a16="http://schemas.microsoft.com/office/drawing/2014/main" id="{821D7CE3-531D-4D61-99F5-A44D4F9D562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288" y="424064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Pt 3B">
                <a:extLst>
                  <a:ext uri="{FF2B5EF4-FFF2-40B4-BE49-F238E27FC236}">
                    <a16:creationId xmlns:a16="http://schemas.microsoft.com/office/drawing/2014/main" id="{61428D70-5CBB-4D60-BF45-3C5CB5340FF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288" y="438555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Pt 4B">
                <a:extLst>
                  <a:ext uri="{FF2B5EF4-FFF2-40B4-BE49-F238E27FC236}">
                    <a16:creationId xmlns:a16="http://schemas.microsoft.com/office/drawing/2014/main" id="{D3ABCD00-A6F7-4061-93AE-FE1B3FCE24A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60178" y="452994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Pt 5B">
                <a:extLst>
                  <a:ext uri="{FF2B5EF4-FFF2-40B4-BE49-F238E27FC236}">
                    <a16:creationId xmlns:a16="http://schemas.microsoft.com/office/drawing/2014/main" id="{6C500FB0-8976-4160-A9D9-5CD87E46905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62559" y="469073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Pt 6B">
                <a:extLst>
                  <a:ext uri="{FF2B5EF4-FFF2-40B4-BE49-F238E27FC236}">
                    <a16:creationId xmlns:a16="http://schemas.microsoft.com/office/drawing/2014/main" id="{D061864C-47CC-421E-81F7-3C592CA345E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4832649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Pt 7B">
                <a:extLst>
                  <a:ext uri="{FF2B5EF4-FFF2-40B4-BE49-F238E27FC236}">
                    <a16:creationId xmlns:a16="http://schemas.microsoft.com/office/drawing/2014/main" id="{F9FAFCC6-CA72-4FC5-A4FB-99E791C4D2D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4990774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Pt 8B">
                <a:extLst>
                  <a:ext uri="{FF2B5EF4-FFF2-40B4-BE49-F238E27FC236}">
                    <a16:creationId xmlns:a16="http://schemas.microsoft.com/office/drawing/2014/main" id="{23D39BDB-5425-49DE-8215-8812AEDBA98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5141431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Pt 9B">
                <a:extLst>
                  <a:ext uri="{FF2B5EF4-FFF2-40B4-BE49-F238E27FC236}">
                    <a16:creationId xmlns:a16="http://schemas.microsoft.com/office/drawing/2014/main" id="{600C5FE4-F63D-43E9-BEF3-5669B43AA49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529542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Pt 10B">
                <a:extLst>
                  <a:ext uri="{FF2B5EF4-FFF2-40B4-BE49-F238E27FC236}">
                    <a16:creationId xmlns:a16="http://schemas.microsoft.com/office/drawing/2014/main" id="{7ED5EA97-220E-4FEA-9CED-8E1D860AA48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43943" y="545372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Pt 11B">
                <a:extLst>
                  <a:ext uri="{FF2B5EF4-FFF2-40B4-BE49-F238E27FC236}">
                    <a16:creationId xmlns:a16="http://schemas.microsoft.com/office/drawing/2014/main" id="{1E654116-A0CF-48A4-B69A-5863E9EDA41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43942" y="5600424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Pt 12B">
                <a:extLst>
                  <a:ext uri="{FF2B5EF4-FFF2-40B4-BE49-F238E27FC236}">
                    <a16:creationId xmlns:a16="http://schemas.microsoft.com/office/drawing/2014/main" id="{9D44EB52-4135-45E4-AFCA-AA1D75087F8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43941" y="5774423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Pt 13B">
                <a:extLst>
                  <a:ext uri="{FF2B5EF4-FFF2-40B4-BE49-F238E27FC236}">
                    <a16:creationId xmlns:a16="http://schemas.microsoft.com/office/drawing/2014/main" id="{143B281D-1A01-4DBE-9D40-A5BC08EB2BF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0487" y="5943079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Points A (25)">
              <a:extLst>
                <a:ext uri="{FF2B5EF4-FFF2-40B4-BE49-F238E27FC236}">
                  <a16:creationId xmlns:a16="http://schemas.microsoft.com/office/drawing/2014/main" id="{910BA241-CFDC-448F-B371-73F6E9398404}"/>
                </a:ext>
              </a:extLst>
            </p:cNvPr>
            <p:cNvGrpSpPr/>
            <p:nvPr/>
          </p:nvGrpSpPr>
          <p:grpSpPr>
            <a:xfrm>
              <a:off x="3607562" y="4084700"/>
              <a:ext cx="390067" cy="2317137"/>
              <a:chOff x="3607562" y="4084700"/>
              <a:chExt cx="390067" cy="2317137"/>
            </a:xfrm>
          </p:grpSpPr>
          <p:cxnSp>
            <p:nvCxnSpPr>
              <p:cNvPr id="13" name="Pt 1A">
                <a:extLst>
                  <a:ext uri="{FF2B5EF4-FFF2-40B4-BE49-F238E27FC236}">
                    <a16:creationId xmlns:a16="http://schemas.microsoft.com/office/drawing/2014/main" id="{0E294FF6-8426-4E68-A7DD-27314C8F619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3006" y="408470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Pt 2A">
                <a:extLst>
                  <a:ext uri="{FF2B5EF4-FFF2-40B4-BE49-F238E27FC236}">
                    <a16:creationId xmlns:a16="http://schemas.microsoft.com/office/drawing/2014/main" id="{F61C6D09-DCF7-43E9-AF27-4097AE9D27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5387" y="4245482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Pt 3A">
                <a:extLst>
                  <a:ext uri="{FF2B5EF4-FFF2-40B4-BE49-F238E27FC236}">
                    <a16:creationId xmlns:a16="http://schemas.microsoft.com/office/drawing/2014/main" id="{17B27721-B8EA-48E4-87D5-3580C11A287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387401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Pt 4A">
                <a:extLst>
                  <a:ext uri="{FF2B5EF4-FFF2-40B4-BE49-F238E27FC236}">
                    <a16:creationId xmlns:a16="http://schemas.microsoft.com/office/drawing/2014/main" id="{AA92471C-A11F-4D27-9225-6205EBD35F2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54552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Pt 5A">
                <a:extLst>
                  <a:ext uri="{FF2B5EF4-FFF2-40B4-BE49-F238E27FC236}">
                    <a16:creationId xmlns:a16="http://schemas.microsoft.com/office/drawing/2014/main" id="{60F08053-074E-4970-B610-25FF3BCC047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696183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Pt 6A">
                <a:extLst>
                  <a:ext uri="{FF2B5EF4-FFF2-40B4-BE49-F238E27FC236}">
                    <a16:creationId xmlns:a16="http://schemas.microsoft.com/office/drawing/2014/main" id="{2BCB0402-A63D-449C-9479-A90A0964824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85017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Pt 7A">
                <a:extLst>
                  <a:ext uri="{FF2B5EF4-FFF2-40B4-BE49-F238E27FC236}">
                    <a16:creationId xmlns:a16="http://schemas.microsoft.com/office/drawing/2014/main" id="{4F3ED398-EF59-44E4-9CBE-1C4FA46339E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4993091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Pt 8A">
                <a:extLst>
                  <a:ext uri="{FF2B5EF4-FFF2-40B4-BE49-F238E27FC236}">
                    <a16:creationId xmlns:a16="http://schemas.microsoft.com/office/drawing/2014/main" id="{4E0BB5EF-4909-41C5-926B-C17EE595A3D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515121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Pt 9A">
                <a:extLst>
                  <a:ext uri="{FF2B5EF4-FFF2-40B4-BE49-F238E27FC236}">
                    <a16:creationId xmlns:a16="http://schemas.microsoft.com/office/drawing/2014/main" id="{B563C1D4-B879-4D88-B62D-8BA94E3D2F7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5301873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Pt 10A">
                <a:extLst>
                  <a:ext uri="{FF2B5EF4-FFF2-40B4-BE49-F238E27FC236}">
                    <a16:creationId xmlns:a16="http://schemas.microsoft.com/office/drawing/2014/main" id="{35BB969D-4045-43B0-BC94-1CB96FA3CE8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545586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Pt 11A">
                <a:extLst>
                  <a:ext uri="{FF2B5EF4-FFF2-40B4-BE49-F238E27FC236}">
                    <a16:creationId xmlns:a16="http://schemas.microsoft.com/office/drawing/2014/main" id="{2B28D354-349D-486C-8634-5D956349BE7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07562" y="561629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Pt 12A">
                <a:extLst>
                  <a:ext uri="{FF2B5EF4-FFF2-40B4-BE49-F238E27FC236}">
                    <a16:creationId xmlns:a16="http://schemas.microsoft.com/office/drawing/2014/main" id="{407F33FE-BB9C-4205-9D8D-F82E309D2D8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07562" y="5774423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Pt 13A">
                <a:extLst>
                  <a:ext uri="{FF2B5EF4-FFF2-40B4-BE49-F238E27FC236}">
                    <a16:creationId xmlns:a16="http://schemas.microsoft.com/office/drawing/2014/main" id="{4BE096BA-446E-40BC-AFC1-03129F04A31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07562" y="5943079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Pt 14A">
                <a:extLst>
                  <a:ext uri="{FF2B5EF4-FFF2-40B4-BE49-F238E27FC236}">
                    <a16:creationId xmlns:a16="http://schemas.microsoft.com/office/drawing/2014/main" id="{BB557FE5-3B1E-4DB4-A3DC-932FA4D232E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07562" y="6111735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Pt 15A">
                <a:extLst>
                  <a:ext uri="{FF2B5EF4-FFF2-40B4-BE49-F238E27FC236}">
                    <a16:creationId xmlns:a16="http://schemas.microsoft.com/office/drawing/2014/main" id="{8E950304-4A34-455E-A90D-D1079D6CDAD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07562" y="629910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Pt 16A">
                <a:extLst>
                  <a:ext uri="{FF2B5EF4-FFF2-40B4-BE49-F238E27FC236}">
                    <a16:creationId xmlns:a16="http://schemas.microsoft.com/office/drawing/2014/main" id="{4AAA1982-81E6-4199-9572-A1AB8AD7A1B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45525" y="408470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Pt 17A">
                <a:extLst>
                  <a:ext uri="{FF2B5EF4-FFF2-40B4-BE49-F238E27FC236}">
                    <a16:creationId xmlns:a16="http://schemas.microsoft.com/office/drawing/2014/main" id="{FB793372-41C4-4AA1-9C3D-700D5DF2830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47906" y="4245482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Pt 18A">
                <a:extLst>
                  <a:ext uri="{FF2B5EF4-FFF2-40B4-BE49-F238E27FC236}">
                    <a16:creationId xmlns:a16="http://schemas.microsoft.com/office/drawing/2014/main" id="{34F0E619-1C0E-4FFD-9FA4-410B9DD7B3A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43287" y="4387401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2" name="Rotation Mark II 1A">
              <a:extLst>
                <a:ext uri="{FF2B5EF4-FFF2-40B4-BE49-F238E27FC236}">
                  <a16:creationId xmlns:a16="http://schemas.microsoft.com/office/drawing/2014/main" id="{B0002BD1-92DC-4485-A784-DC05FA974E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54931" y="5324475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Rotation Mark III 1A">
              <a:extLst>
                <a:ext uri="{FF2B5EF4-FFF2-40B4-BE49-F238E27FC236}">
                  <a16:creationId xmlns:a16="http://schemas.microsoft.com/office/drawing/2014/main" id="{360BD58D-8A37-4878-A35A-80346138C0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00159" y="5327650"/>
              <a:ext cx="73091" cy="754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Rotation Mark IV 1A">
              <a:extLst>
                <a:ext uri="{FF2B5EF4-FFF2-40B4-BE49-F238E27FC236}">
                  <a16:creationId xmlns:a16="http://schemas.microsoft.com/office/drawing/2014/main" id="{F7F2DD4B-A98F-4BA2-AB97-EE7B5C474F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55342" y="5330437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Rotation Mark V 1A">
              <a:extLst>
                <a:ext uri="{FF2B5EF4-FFF2-40B4-BE49-F238E27FC236}">
                  <a16:creationId xmlns:a16="http://schemas.microsoft.com/office/drawing/2014/main" id="{998B2178-2D5C-4818-9646-D3A31B8D28A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92939" y="5330436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Rotation Mark VI 1A">
              <a:extLst>
                <a:ext uri="{FF2B5EF4-FFF2-40B4-BE49-F238E27FC236}">
                  <a16:creationId xmlns:a16="http://schemas.microsoft.com/office/drawing/2014/main" id="{86DF3585-62F0-4AE7-B261-86310867339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32113" y="5324475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Rotation Mark I 2A">
              <a:extLst>
                <a:ext uri="{FF2B5EF4-FFF2-40B4-BE49-F238E27FC236}">
                  <a16:creationId xmlns:a16="http://schemas.microsoft.com/office/drawing/2014/main" id="{2B545C29-993F-4B55-A612-DA7F0142D9B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8850" y="5615066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Rotation Mark II 2A">
              <a:extLst>
                <a:ext uri="{FF2B5EF4-FFF2-40B4-BE49-F238E27FC236}">
                  <a16:creationId xmlns:a16="http://schemas.microsoft.com/office/drawing/2014/main" id="{0BE0D0BB-4E5F-4722-A298-AC42346AC3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58742" y="5615066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Rotation Mark III 2A">
              <a:extLst>
                <a:ext uri="{FF2B5EF4-FFF2-40B4-BE49-F238E27FC236}">
                  <a16:creationId xmlns:a16="http://schemas.microsoft.com/office/drawing/2014/main" id="{CA3C9816-65F3-4D04-B8B9-2A5E3BDDFE7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02701" y="5612334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Rotation Mark IV 2A">
              <a:extLst>
                <a:ext uri="{FF2B5EF4-FFF2-40B4-BE49-F238E27FC236}">
                  <a16:creationId xmlns:a16="http://schemas.microsoft.com/office/drawing/2014/main" id="{21A65745-90F5-43AE-805F-75C70F75E6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55342" y="5615066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otation I 1A">
              <a:extLst>
                <a:ext uri="{FF2B5EF4-FFF2-40B4-BE49-F238E27FC236}">
                  <a16:creationId xmlns:a16="http://schemas.microsoft.com/office/drawing/2014/main" id="{57B73405-5319-4288-A0EB-EBE8917D4B4A}"/>
                </a:ext>
              </a:extLst>
            </p:cNvPr>
            <p:cNvSpPr txBox="1"/>
            <p:nvPr/>
          </p:nvSpPr>
          <p:spPr>
            <a:xfrm>
              <a:off x="913824" y="5314142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2</a:t>
              </a:r>
            </a:p>
          </p:txBody>
        </p:sp>
        <p:sp>
          <p:nvSpPr>
            <p:cNvPr id="164" name="Rotation II 1A">
              <a:extLst>
                <a:ext uri="{FF2B5EF4-FFF2-40B4-BE49-F238E27FC236}">
                  <a16:creationId xmlns:a16="http://schemas.microsoft.com/office/drawing/2014/main" id="{D70D56B3-06BF-4AE8-8438-2CBF856912EB}"/>
                </a:ext>
              </a:extLst>
            </p:cNvPr>
            <p:cNvSpPr txBox="1"/>
            <p:nvPr/>
          </p:nvSpPr>
          <p:spPr>
            <a:xfrm>
              <a:off x="1351803" y="5307289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3</a:t>
              </a:r>
            </a:p>
          </p:txBody>
        </p:sp>
        <p:sp>
          <p:nvSpPr>
            <p:cNvPr id="10" name="Rotation III 1A">
              <a:extLst>
                <a:ext uri="{FF2B5EF4-FFF2-40B4-BE49-F238E27FC236}">
                  <a16:creationId xmlns:a16="http://schemas.microsoft.com/office/drawing/2014/main" id="{734EFE32-83A7-4570-847E-7FFC80B10647}"/>
                </a:ext>
              </a:extLst>
            </p:cNvPr>
            <p:cNvSpPr txBox="1"/>
            <p:nvPr/>
          </p:nvSpPr>
          <p:spPr>
            <a:xfrm>
              <a:off x="1799618" y="5307289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4</a:t>
              </a:r>
            </a:p>
          </p:txBody>
        </p:sp>
        <p:sp>
          <p:nvSpPr>
            <p:cNvPr id="12" name="Rotation IV 1A">
              <a:extLst>
                <a:ext uri="{FF2B5EF4-FFF2-40B4-BE49-F238E27FC236}">
                  <a16:creationId xmlns:a16="http://schemas.microsoft.com/office/drawing/2014/main" id="{ED66656E-F072-4B10-8FBC-40859EE55BA3}"/>
                </a:ext>
              </a:extLst>
            </p:cNvPr>
            <p:cNvSpPr txBox="1"/>
            <p:nvPr/>
          </p:nvSpPr>
          <p:spPr>
            <a:xfrm>
              <a:off x="2244580" y="5292647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5</a:t>
              </a:r>
            </a:p>
          </p:txBody>
        </p:sp>
        <p:sp>
          <p:nvSpPr>
            <p:cNvPr id="20" name="Rotation V 1A">
              <a:extLst>
                <a:ext uri="{FF2B5EF4-FFF2-40B4-BE49-F238E27FC236}">
                  <a16:creationId xmlns:a16="http://schemas.microsoft.com/office/drawing/2014/main" id="{1B5A1E7F-C840-48A1-8F1D-582C04629801}"/>
                </a:ext>
              </a:extLst>
            </p:cNvPr>
            <p:cNvSpPr txBox="1"/>
            <p:nvPr/>
          </p:nvSpPr>
          <p:spPr>
            <a:xfrm>
              <a:off x="2693027" y="5300585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8</a:t>
              </a:r>
            </a:p>
          </p:txBody>
        </p:sp>
        <p:sp>
          <p:nvSpPr>
            <p:cNvPr id="21" name="Rotation VI 1A">
              <a:extLst>
                <a:ext uri="{FF2B5EF4-FFF2-40B4-BE49-F238E27FC236}">
                  <a16:creationId xmlns:a16="http://schemas.microsoft.com/office/drawing/2014/main" id="{69F188A7-98FA-4836-80CC-670FD2BCB980}"/>
                </a:ext>
              </a:extLst>
            </p:cNvPr>
            <p:cNvSpPr txBox="1"/>
            <p:nvPr/>
          </p:nvSpPr>
          <p:spPr>
            <a:xfrm>
              <a:off x="3129515" y="5307289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9</a:t>
              </a:r>
            </a:p>
          </p:txBody>
        </p:sp>
        <p:sp>
          <p:nvSpPr>
            <p:cNvPr id="22" name="Rotation I 2A">
              <a:extLst>
                <a:ext uri="{FF2B5EF4-FFF2-40B4-BE49-F238E27FC236}">
                  <a16:creationId xmlns:a16="http://schemas.microsoft.com/office/drawing/2014/main" id="{A4E4A279-6951-4563-8607-D5E540809D13}"/>
                </a:ext>
              </a:extLst>
            </p:cNvPr>
            <p:cNvSpPr txBox="1"/>
            <p:nvPr/>
          </p:nvSpPr>
          <p:spPr>
            <a:xfrm>
              <a:off x="827860" y="5606868"/>
              <a:ext cx="3902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11</a:t>
              </a:r>
            </a:p>
          </p:txBody>
        </p:sp>
        <p:sp>
          <p:nvSpPr>
            <p:cNvPr id="23" name="Rotation II 2A">
              <a:extLst>
                <a:ext uri="{FF2B5EF4-FFF2-40B4-BE49-F238E27FC236}">
                  <a16:creationId xmlns:a16="http://schemas.microsoft.com/office/drawing/2014/main" id="{E49D3F0F-AA6A-4923-9B02-5E42DF78F369}"/>
                </a:ext>
              </a:extLst>
            </p:cNvPr>
            <p:cNvSpPr txBox="1"/>
            <p:nvPr/>
          </p:nvSpPr>
          <p:spPr>
            <a:xfrm>
              <a:off x="1254669" y="5603133"/>
              <a:ext cx="4052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13</a:t>
              </a:r>
            </a:p>
          </p:txBody>
        </p:sp>
        <p:sp>
          <p:nvSpPr>
            <p:cNvPr id="26" name="Rotation III 2A">
              <a:extLst>
                <a:ext uri="{FF2B5EF4-FFF2-40B4-BE49-F238E27FC236}">
                  <a16:creationId xmlns:a16="http://schemas.microsoft.com/office/drawing/2014/main" id="{E8553DCA-33C4-44EB-ACD2-D5B1B3343BAA}"/>
                </a:ext>
              </a:extLst>
            </p:cNvPr>
            <p:cNvSpPr txBox="1"/>
            <p:nvPr/>
          </p:nvSpPr>
          <p:spPr>
            <a:xfrm>
              <a:off x="1692847" y="5603133"/>
              <a:ext cx="3994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16</a:t>
              </a:r>
            </a:p>
          </p:txBody>
        </p:sp>
        <p:cxnSp>
          <p:nvCxnSpPr>
            <p:cNvPr id="149" name="Rotation Mark II 1B">
              <a:extLst>
                <a:ext uri="{FF2B5EF4-FFF2-40B4-BE49-F238E27FC236}">
                  <a16:creationId xmlns:a16="http://schemas.microsoft.com/office/drawing/2014/main" id="{633FC8CA-28A2-4F37-9ECE-9DCA9F120F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81818" y="5314142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Rotation Mark III 1B">
              <a:extLst>
                <a:ext uri="{FF2B5EF4-FFF2-40B4-BE49-F238E27FC236}">
                  <a16:creationId xmlns:a16="http://schemas.microsoft.com/office/drawing/2014/main" id="{5F0A71B4-4C32-4CC9-B9B3-077866DBC07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23143" y="5317317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Rotation Mark IV 1B">
              <a:extLst>
                <a:ext uri="{FF2B5EF4-FFF2-40B4-BE49-F238E27FC236}">
                  <a16:creationId xmlns:a16="http://schemas.microsoft.com/office/drawing/2014/main" id="{3162E13E-70D7-4D1F-891B-1B1D79ECCD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65597" y="5309173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Rotation Mark V 1B">
              <a:extLst>
                <a:ext uri="{FF2B5EF4-FFF2-40B4-BE49-F238E27FC236}">
                  <a16:creationId xmlns:a16="http://schemas.microsoft.com/office/drawing/2014/main" id="{2198DEFD-AFFD-4586-9B58-502E4F0947D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14604" y="5307269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Rotation Mark VI 1B">
              <a:extLst>
                <a:ext uri="{FF2B5EF4-FFF2-40B4-BE49-F238E27FC236}">
                  <a16:creationId xmlns:a16="http://schemas.microsoft.com/office/drawing/2014/main" id="{9DB8E582-29BC-4F8C-B195-DA797969AF6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55929" y="5310444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Rotation Mark I 2B">
              <a:extLst>
                <a:ext uri="{FF2B5EF4-FFF2-40B4-BE49-F238E27FC236}">
                  <a16:creationId xmlns:a16="http://schemas.microsoft.com/office/drawing/2014/main" id="{98A3E8BB-79FB-47E4-85E2-0A52E5036C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37914" y="5614171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Rotation Mark II 2B">
              <a:extLst>
                <a:ext uri="{FF2B5EF4-FFF2-40B4-BE49-F238E27FC236}">
                  <a16:creationId xmlns:a16="http://schemas.microsoft.com/office/drawing/2014/main" id="{4ABEB190-64E4-43ED-B128-2E561549452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75993" y="5593654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Rotation Mark III 2B">
              <a:extLst>
                <a:ext uri="{FF2B5EF4-FFF2-40B4-BE49-F238E27FC236}">
                  <a16:creationId xmlns:a16="http://schemas.microsoft.com/office/drawing/2014/main" id="{CBE695DE-2B7F-4E2C-806E-2716E4597C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08549" y="5606868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Rotation II 1B">
              <a:extLst>
                <a:ext uri="{FF2B5EF4-FFF2-40B4-BE49-F238E27FC236}">
                  <a16:creationId xmlns:a16="http://schemas.microsoft.com/office/drawing/2014/main" id="{F9FC58C4-5690-406C-BE37-CB1600BCD4BB}"/>
                </a:ext>
              </a:extLst>
            </p:cNvPr>
            <p:cNvSpPr txBox="1"/>
            <p:nvPr/>
          </p:nvSpPr>
          <p:spPr>
            <a:xfrm>
              <a:off x="4490352" y="5299186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</a:t>
              </a:r>
            </a:p>
          </p:txBody>
        </p:sp>
        <p:sp>
          <p:nvSpPr>
            <p:cNvPr id="172" name="Rotation III 1B">
              <a:extLst>
                <a:ext uri="{FF2B5EF4-FFF2-40B4-BE49-F238E27FC236}">
                  <a16:creationId xmlns:a16="http://schemas.microsoft.com/office/drawing/2014/main" id="{00EC1368-7489-42C2-8036-67256E7CB7C9}"/>
                </a:ext>
              </a:extLst>
            </p:cNvPr>
            <p:cNvSpPr txBox="1"/>
            <p:nvPr/>
          </p:nvSpPr>
          <p:spPr>
            <a:xfrm>
              <a:off x="4927028" y="5299754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3</a:t>
              </a:r>
            </a:p>
          </p:txBody>
        </p:sp>
        <p:sp>
          <p:nvSpPr>
            <p:cNvPr id="11" name="Rotation IV 1B">
              <a:extLst>
                <a:ext uri="{FF2B5EF4-FFF2-40B4-BE49-F238E27FC236}">
                  <a16:creationId xmlns:a16="http://schemas.microsoft.com/office/drawing/2014/main" id="{B55199A4-0A39-4E64-953A-B820B44A886E}"/>
                </a:ext>
              </a:extLst>
            </p:cNvPr>
            <p:cNvSpPr txBox="1"/>
            <p:nvPr/>
          </p:nvSpPr>
          <p:spPr>
            <a:xfrm>
              <a:off x="5374130" y="5299091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5</a:t>
              </a:r>
            </a:p>
          </p:txBody>
        </p:sp>
        <p:sp>
          <p:nvSpPr>
            <p:cNvPr id="28" name="Rotation V 1B">
              <a:extLst>
                <a:ext uri="{FF2B5EF4-FFF2-40B4-BE49-F238E27FC236}">
                  <a16:creationId xmlns:a16="http://schemas.microsoft.com/office/drawing/2014/main" id="{2ED40A93-5EC3-4073-AB34-EAB86F174410}"/>
                </a:ext>
              </a:extLst>
            </p:cNvPr>
            <p:cNvSpPr txBox="1"/>
            <p:nvPr/>
          </p:nvSpPr>
          <p:spPr>
            <a:xfrm>
              <a:off x="5820204" y="5319211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8</a:t>
              </a:r>
            </a:p>
          </p:txBody>
        </p:sp>
        <p:sp>
          <p:nvSpPr>
            <p:cNvPr id="29" name="Rotation VI 1B">
              <a:extLst>
                <a:ext uri="{FF2B5EF4-FFF2-40B4-BE49-F238E27FC236}">
                  <a16:creationId xmlns:a16="http://schemas.microsoft.com/office/drawing/2014/main" id="{C54ADB2E-23D3-4465-AA22-0D3FEAE8B9EC}"/>
                </a:ext>
              </a:extLst>
            </p:cNvPr>
            <p:cNvSpPr txBox="1"/>
            <p:nvPr/>
          </p:nvSpPr>
          <p:spPr>
            <a:xfrm>
              <a:off x="6267306" y="5318548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9</a:t>
              </a:r>
            </a:p>
          </p:txBody>
        </p:sp>
        <p:sp>
          <p:nvSpPr>
            <p:cNvPr id="30" name="Rotation I 2B">
              <a:extLst>
                <a:ext uri="{FF2B5EF4-FFF2-40B4-BE49-F238E27FC236}">
                  <a16:creationId xmlns:a16="http://schemas.microsoft.com/office/drawing/2014/main" id="{E7BF082C-AEC5-4EF4-90E4-74C7E56B4CFD}"/>
                </a:ext>
              </a:extLst>
            </p:cNvPr>
            <p:cNvSpPr txBox="1"/>
            <p:nvPr/>
          </p:nvSpPr>
          <p:spPr>
            <a:xfrm>
              <a:off x="3932376" y="5612722"/>
              <a:ext cx="431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11</a:t>
              </a:r>
            </a:p>
          </p:txBody>
        </p:sp>
        <p:sp>
          <p:nvSpPr>
            <p:cNvPr id="31" name="Rotation II 2B">
              <a:extLst>
                <a:ext uri="{FF2B5EF4-FFF2-40B4-BE49-F238E27FC236}">
                  <a16:creationId xmlns:a16="http://schemas.microsoft.com/office/drawing/2014/main" id="{1DD06445-0E01-4AED-A183-A6CB3CF740D5}"/>
                </a:ext>
              </a:extLst>
            </p:cNvPr>
            <p:cNvSpPr txBox="1"/>
            <p:nvPr/>
          </p:nvSpPr>
          <p:spPr>
            <a:xfrm>
              <a:off x="4406486" y="5603133"/>
              <a:ext cx="37120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12</a:t>
              </a:r>
            </a:p>
          </p:txBody>
        </p:sp>
        <p:sp>
          <p:nvSpPr>
            <p:cNvPr id="32" name="Rotation III 2B">
              <a:extLst>
                <a:ext uri="{FF2B5EF4-FFF2-40B4-BE49-F238E27FC236}">
                  <a16:creationId xmlns:a16="http://schemas.microsoft.com/office/drawing/2014/main" id="{89868B5E-0EDB-475D-950B-221F3B2E71E5}"/>
                </a:ext>
              </a:extLst>
            </p:cNvPr>
            <p:cNvSpPr txBox="1"/>
            <p:nvPr/>
          </p:nvSpPr>
          <p:spPr>
            <a:xfrm>
              <a:off x="4820952" y="5597521"/>
              <a:ext cx="4301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13</a:t>
              </a:r>
            </a:p>
          </p:txBody>
        </p:sp>
      </p:grpSp>
      <p:sp>
        <p:nvSpPr>
          <p:cNvPr id="165" name="Heathfield has called for another substitution">
            <a:extLst>
              <a:ext uri="{FF2B5EF4-FFF2-40B4-BE49-F238E27FC236}">
                <a16:creationId xmlns:a16="http://schemas.microsoft.com/office/drawing/2014/main" id="{297E0E37-772B-4534-B576-374AB75FD3AB}"/>
              </a:ext>
            </a:extLst>
          </p:cNvPr>
          <p:cNvSpPr txBox="1"/>
          <p:nvPr/>
        </p:nvSpPr>
        <p:spPr>
          <a:xfrm>
            <a:off x="8040216" y="3140968"/>
            <a:ext cx="3429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Later in the set, Horsham  calls for another substitution.</a:t>
            </a:r>
          </a:p>
        </p:txBody>
      </p:sp>
      <p:sp>
        <p:nvSpPr>
          <p:cNvPr id="167" name="Player #3 is coming back for Player #8">
            <a:extLst>
              <a:ext uri="{FF2B5EF4-FFF2-40B4-BE49-F238E27FC236}">
                <a16:creationId xmlns:a16="http://schemas.microsoft.com/office/drawing/2014/main" id="{FBA0B15D-5AE0-4B33-85B2-B56D85FAA24D}"/>
              </a:ext>
            </a:extLst>
          </p:cNvPr>
          <p:cNvSpPr txBox="1"/>
          <p:nvPr/>
        </p:nvSpPr>
        <p:spPr>
          <a:xfrm>
            <a:off x="7986216" y="4005892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Player #3 is coming back for Player #8.</a:t>
            </a:r>
          </a:p>
        </p:txBody>
      </p:sp>
      <p:sp>
        <p:nvSpPr>
          <p:cNvPr id="212" name="This is player #3's third and last entry...">
            <a:extLst>
              <a:ext uri="{FF2B5EF4-FFF2-40B4-BE49-F238E27FC236}">
                <a16:creationId xmlns:a16="http://schemas.microsoft.com/office/drawing/2014/main" id="{015C7F41-8181-4B52-BD6E-4B8ACD382526}"/>
              </a:ext>
            </a:extLst>
          </p:cNvPr>
          <p:cNvSpPr txBox="1"/>
          <p:nvPr/>
        </p:nvSpPr>
        <p:spPr>
          <a:xfrm>
            <a:off x="7992486" y="4578415"/>
            <a:ext cx="3429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This is Player #3’s third and last entry, they will not be allowed back on court if they are substituted again.</a:t>
            </a:r>
          </a:p>
        </p:txBody>
      </p:sp>
      <p:sp>
        <p:nvSpPr>
          <p:cNvPr id="126" name="Speech Bubble: Oval 125">
            <a:extLst>
              <a:ext uri="{FF2B5EF4-FFF2-40B4-BE49-F238E27FC236}">
                <a16:creationId xmlns:a16="http://schemas.microsoft.com/office/drawing/2014/main" id="{6AE29A9E-0FEE-43D0-9637-3806BB98E583}"/>
              </a:ext>
            </a:extLst>
          </p:cNvPr>
          <p:cNvSpPr/>
          <p:nvPr/>
        </p:nvSpPr>
        <p:spPr>
          <a:xfrm flipH="1">
            <a:off x="195801" y="2703325"/>
            <a:ext cx="1149378" cy="849751"/>
          </a:xfrm>
          <a:prstGeom prst="wedgeEllipseCallout">
            <a:avLst>
              <a:gd name="adj1" fmla="val -53545"/>
              <a:gd name="adj2" fmla="val -42318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ysClr val="windowText" lastClr="000000"/>
                </a:solidFill>
              </a:rPr>
              <a:t>SUB!</a:t>
            </a:r>
          </a:p>
        </p:txBody>
      </p:sp>
      <p:sp>
        <p:nvSpPr>
          <p:cNvPr id="127" name="Pos III Sub 3 A">
            <a:extLst>
              <a:ext uri="{FF2B5EF4-FFF2-40B4-BE49-F238E27FC236}">
                <a16:creationId xmlns:a16="http://schemas.microsoft.com/office/drawing/2014/main" id="{92302BF5-7111-4DB1-B81D-F55FCBA871BF}"/>
              </a:ext>
            </a:extLst>
          </p:cNvPr>
          <p:cNvSpPr txBox="1"/>
          <p:nvPr/>
        </p:nvSpPr>
        <p:spPr>
          <a:xfrm>
            <a:off x="1350709" y="4566119"/>
            <a:ext cx="224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8</a:t>
            </a:r>
          </a:p>
        </p:txBody>
      </p:sp>
      <p:sp>
        <p:nvSpPr>
          <p:cNvPr id="129" name="Pos III #3 2nd entry">
            <a:extLst>
              <a:ext uri="{FF2B5EF4-FFF2-40B4-BE49-F238E27FC236}">
                <a16:creationId xmlns:a16="http://schemas.microsoft.com/office/drawing/2014/main" id="{782B355C-41C1-4BFD-8E87-F4EE2DE24EF5}"/>
              </a:ext>
            </a:extLst>
          </p:cNvPr>
          <p:cNvSpPr txBox="1"/>
          <p:nvPr/>
        </p:nvSpPr>
        <p:spPr>
          <a:xfrm>
            <a:off x="1382328" y="4387451"/>
            <a:ext cx="1573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3</a:t>
            </a:r>
          </a:p>
        </p:txBody>
      </p:sp>
      <p:sp>
        <p:nvSpPr>
          <p:cNvPr id="130" name="Pos III #3 3rd entry">
            <a:extLst>
              <a:ext uri="{FF2B5EF4-FFF2-40B4-BE49-F238E27FC236}">
                <a16:creationId xmlns:a16="http://schemas.microsoft.com/office/drawing/2014/main" id="{AA303232-570E-4250-A720-72B67F974AC6}"/>
              </a:ext>
            </a:extLst>
          </p:cNvPr>
          <p:cNvSpPr txBox="1"/>
          <p:nvPr/>
        </p:nvSpPr>
        <p:spPr>
          <a:xfrm>
            <a:off x="1401204" y="4738652"/>
            <a:ext cx="1277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3</a:t>
            </a:r>
          </a:p>
        </p:txBody>
      </p:sp>
      <p:sp>
        <p:nvSpPr>
          <p:cNvPr id="138" name="Pos III Sub 3 A">
            <a:extLst>
              <a:ext uri="{FF2B5EF4-FFF2-40B4-BE49-F238E27FC236}">
                <a16:creationId xmlns:a16="http://schemas.microsoft.com/office/drawing/2014/main" id="{DA6F337D-49CB-4FD9-A527-9BFC3E8B9102}"/>
              </a:ext>
            </a:extLst>
          </p:cNvPr>
          <p:cNvSpPr txBox="1"/>
          <p:nvPr/>
        </p:nvSpPr>
        <p:spPr>
          <a:xfrm>
            <a:off x="1346639" y="4209403"/>
            <a:ext cx="2304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8</a:t>
            </a:r>
          </a:p>
        </p:txBody>
      </p:sp>
      <p:sp>
        <p:nvSpPr>
          <p:cNvPr id="140" name="#8 A">
            <a:extLst>
              <a:ext uri="{FF2B5EF4-FFF2-40B4-BE49-F238E27FC236}">
                <a16:creationId xmlns:a16="http://schemas.microsoft.com/office/drawing/2014/main" id="{8D2E32DC-F1DA-4C18-B816-4088A206BCA5}"/>
              </a:ext>
            </a:extLst>
          </p:cNvPr>
          <p:cNvSpPr txBox="1"/>
          <p:nvPr/>
        </p:nvSpPr>
        <p:spPr>
          <a:xfrm>
            <a:off x="2859671" y="1844557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8</a:t>
            </a:r>
          </a:p>
        </p:txBody>
      </p:sp>
      <p:sp>
        <p:nvSpPr>
          <p:cNvPr id="144" name="Yellow Pos III Sub 4 A">
            <a:extLst>
              <a:ext uri="{FF2B5EF4-FFF2-40B4-BE49-F238E27FC236}">
                <a16:creationId xmlns:a16="http://schemas.microsoft.com/office/drawing/2014/main" id="{F8ADC821-1366-42E3-B966-776FF4579D6E}"/>
              </a:ext>
            </a:extLst>
          </p:cNvPr>
          <p:cNvSpPr/>
          <p:nvPr/>
        </p:nvSpPr>
        <p:spPr>
          <a:xfrm>
            <a:off x="1346633" y="4782916"/>
            <a:ext cx="228558" cy="172533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Yellow Pos III Sub 2 A">
            <a:extLst>
              <a:ext uri="{FF2B5EF4-FFF2-40B4-BE49-F238E27FC236}">
                <a16:creationId xmlns:a16="http://schemas.microsoft.com/office/drawing/2014/main" id="{E8D4906E-917A-4075-8E08-3238E23886CE}"/>
              </a:ext>
            </a:extLst>
          </p:cNvPr>
          <p:cNvSpPr/>
          <p:nvPr/>
        </p:nvSpPr>
        <p:spPr>
          <a:xfrm>
            <a:off x="1346639" y="4431666"/>
            <a:ext cx="233058" cy="172533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Yellow Position III A">
            <a:extLst>
              <a:ext uri="{FF2B5EF4-FFF2-40B4-BE49-F238E27FC236}">
                <a16:creationId xmlns:a16="http://schemas.microsoft.com/office/drawing/2014/main" id="{8772783E-3DB8-4C9F-B9EB-D6AFE7CB80AD}"/>
              </a:ext>
            </a:extLst>
          </p:cNvPr>
          <p:cNvSpPr/>
          <p:nvPr/>
        </p:nvSpPr>
        <p:spPr>
          <a:xfrm>
            <a:off x="1354076" y="4030133"/>
            <a:ext cx="436370" cy="210513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1" name="Circle the player's third entry">
            <a:extLst>
              <a:ext uri="{FF2B5EF4-FFF2-40B4-BE49-F238E27FC236}">
                <a16:creationId xmlns:a16="http://schemas.microsoft.com/office/drawing/2014/main" id="{105E1A6B-E529-4F1A-A24F-E3C2F83A1D13}"/>
              </a:ext>
            </a:extLst>
          </p:cNvPr>
          <p:cNvSpPr txBox="1"/>
          <p:nvPr/>
        </p:nvSpPr>
        <p:spPr>
          <a:xfrm>
            <a:off x="7992486" y="5587076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Circle the player’s third entry.</a:t>
            </a:r>
          </a:p>
        </p:txBody>
      </p:sp>
      <p:sp>
        <p:nvSpPr>
          <p:cNvPr id="3" name="Circle Third Entry">
            <a:extLst>
              <a:ext uri="{FF2B5EF4-FFF2-40B4-BE49-F238E27FC236}">
                <a16:creationId xmlns:a16="http://schemas.microsoft.com/office/drawing/2014/main" id="{80D559E2-87BC-4104-8627-932A3213E81A}"/>
              </a:ext>
            </a:extLst>
          </p:cNvPr>
          <p:cNvSpPr/>
          <p:nvPr/>
        </p:nvSpPr>
        <p:spPr>
          <a:xfrm>
            <a:off x="1339575" y="4763092"/>
            <a:ext cx="240122" cy="20807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14002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6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9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4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400"/>
                            </p:stCondLst>
                            <p:childTnLst>
                              <p:par>
                                <p:cTn id="23" presetID="35" presetClass="emph" presetSubtype="0" repeatCount="4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400"/>
                            </p:stCondLst>
                            <p:childTnLst>
                              <p:par>
                                <p:cTn id="26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4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6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6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"/>
                            </p:stCondLst>
                            <p:childTnLst>
                              <p:par>
                                <p:cTn id="6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65" grpId="0"/>
      <p:bldP spid="167" grpId="0"/>
      <p:bldP spid="212" grpId="0"/>
      <p:bldP spid="126" grpId="0" animBg="1"/>
      <p:bldP spid="130" grpId="0"/>
      <p:bldP spid="130" grpId="1"/>
      <p:bldP spid="140" grpId="0" animBg="1"/>
      <p:bldP spid="144" grpId="0" animBg="1"/>
      <p:bldP spid="148" grpId="0" animBg="1"/>
      <p:bldP spid="148" grpId="1" animBg="1"/>
      <p:bldP spid="152" grpId="0" animBg="1"/>
      <p:bldP spid="152" grpId="1" animBg="1"/>
      <p:bldP spid="161" grpId="0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4" name="score Red 13"/>
          <p:cNvSpPr txBox="1"/>
          <p:nvPr/>
        </p:nvSpPr>
        <p:spPr>
          <a:xfrm>
            <a:off x="5747844" y="1953625"/>
            <a:ext cx="954107" cy="923330"/>
          </a:xfrm>
          <a:prstGeom prst="rect">
            <a:avLst/>
          </a:prstGeom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13</a:t>
            </a:r>
          </a:p>
        </p:txBody>
      </p:sp>
      <p:sp useBgFill="1">
        <p:nvSpPr>
          <p:cNvPr id="122" name="score Blue 18"/>
          <p:cNvSpPr txBox="1"/>
          <p:nvPr/>
        </p:nvSpPr>
        <p:spPr>
          <a:xfrm>
            <a:off x="1085747" y="1960904"/>
            <a:ext cx="954107" cy="92333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18</a:t>
            </a:r>
          </a:p>
        </p:txBody>
      </p:sp>
      <p:pic>
        <p:nvPicPr>
          <p:cNvPr id="25" name="Volleyball court">
            <a:extLst>
              <a:ext uri="{FF2B5EF4-FFF2-40B4-BE49-F238E27FC236}">
                <a16:creationId xmlns:a16="http://schemas.microsoft.com/office/drawing/2014/main" id="{F6F5F960-32BC-478A-9A52-C7FB4E51BC1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8011" t="6946" r="8957" b="7591"/>
          <a:stretch/>
        </p:blipFill>
        <p:spPr>
          <a:xfrm rot="16200000">
            <a:off x="2946259" y="906792"/>
            <a:ext cx="2017023" cy="3080634"/>
          </a:xfrm>
          <a:prstGeom prst="rect">
            <a:avLst/>
          </a:prstGeom>
        </p:spPr>
      </p:pic>
      <p:sp>
        <p:nvSpPr>
          <p:cNvPr id="111" name="Heathfield"/>
          <p:cNvSpPr/>
          <p:nvPr/>
        </p:nvSpPr>
        <p:spPr>
          <a:xfrm>
            <a:off x="1099926" y="1446499"/>
            <a:ext cx="957905" cy="219493"/>
          </a:xfrm>
          <a:prstGeom prst="rect">
            <a:avLst/>
          </a:prstGeom>
          <a:solidFill>
            <a:schemeClr val="accent1">
              <a:lumMod val="40000"/>
              <a:lumOff val="60000"/>
              <a:alpha val="77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Horsham</a:t>
            </a:r>
          </a:p>
        </p:txBody>
      </p:sp>
      <p:sp>
        <p:nvSpPr>
          <p:cNvPr id="112" name="Benowa"/>
          <p:cNvSpPr/>
          <p:nvPr/>
        </p:nvSpPr>
        <p:spPr>
          <a:xfrm>
            <a:off x="5839716" y="1446499"/>
            <a:ext cx="797193" cy="219493"/>
          </a:xfrm>
          <a:prstGeom prst="rect">
            <a:avLst/>
          </a:prstGeom>
          <a:solidFill>
            <a:srgbClr val="FF0000">
              <a:alpha val="77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Bendigo</a:t>
            </a:r>
          </a:p>
        </p:txBody>
      </p:sp>
      <p:sp>
        <p:nvSpPr>
          <p:cNvPr id="14" name="#5 A">
            <a:extLst>
              <a:ext uri="{FF2B5EF4-FFF2-40B4-BE49-F238E27FC236}">
                <a16:creationId xmlns:a16="http://schemas.microsoft.com/office/drawing/2014/main" id="{2AD41974-51AE-4097-A67B-0DD053B8C3C6}"/>
              </a:ext>
            </a:extLst>
          </p:cNvPr>
          <p:cNvSpPr txBox="1"/>
          <p:nvPr/>
        </p:nvSpPr>
        <p:spPr>
          <a:xfrm>
            <a:off x="3558451" y="1844173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5</a:t>
            </a:r>
          </a:p>
        </p:txBody>
      </p:sp>
      <p:sp>
        <p:nvSpPr>
          <p:cNvPr id="15" name="#15 A">
            <a:extLst>
              <a:ext uri="{FF2B5EF4-FFF2-40B4-BE49-F238E27FC236}">
                <a16:creationId xmlns:a16="http://schemas.microsoft.com/office/drawing/2014/main" id="{C71FDEA7-C60F-4F34-9FDD-83F8DC9FFC80}"/>
              </a:ext>
            </a:extLst>
          </p:cNvPr>
          <p:cNvSpPr txBox="1"/>
          <p:nvPr/>
        </p:nvSpPr>
        <p:spPr>
          <a:xfrm>
            <a:off x="3557015" y="2291169"/>
            <a:ext cx="351025" cy="3064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15</a:t>
            </a:r>
            <a:endParaRPr lang="en-AU" sz="1600" b="1" dirty="0"/>
          </a:p>
        </p:txBody>
      </p:sp>
      <p:sp>
        <p:nvSpPr>
          <p:cNvPr id="16" name="#9 A">
            <a:extLst>
              <a:ext uri="{FF2B5EF4-FFF2-40B4-BE49-F238E27FC236}">
                <a16:creationId xmlns:a16="http://schemas.microsoft.com/office/drawing/2014/main" id="{B71AEC2E-6401-403B-9843-F3C71B3F8DA3}"/>
              </a:ext>
            </a:extLst>
          </p:cNvPr>
          <p:cNvSpPr txBox="1"/>
          <p:nvPr/>
        </p:nvSpPr>
        <p:spPr>
          <a:xfrm>
            <a:off x="3552641" y="2760633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9</a:t>
            </a:r>
          </a:p>
        </p:txBody>
      </p:sp>
      <p:sp>
        <p:nvSpPr>
          <p:cNvPr id="17" name="#3 A">
            <a:extLst>
              <a:ext uri="{FF2B5EF4-FFF2-40B4-BE49-F238E27FC236}">
                <a16:creationId xmlns:a16="http://schemas.microsoft.com/office/drawing/2014/main" id="{F2C210C1-278C-43A4-A725-146C225FCFAF}"/>
              </a:ext>
            </a:extLst>
          </p:cNvPr>
          <p:cNvSpPr txBox="1"/>
          <p:nvPr/>
        </p:nvSpPr>
        <p:spPr>
          <a:xfrm>
            <a:off x="2856874" y="1843440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3</a:t>
            </a:r>
          </a:p>
        </p:txBody>
      </p:sp>
      <p:sp>
        <p:nvSpPr>
          <p:cNvPr id="18" name="#7 A">
            <a:extLst>
              <a:ext uri="{FF2B5EF4-FFF2-40B4-BE49-F238E27FC236}">
                <a16:creationId xmlns:a16="http://schemas.microsoft.com/office/drawing/2014/main" id="{ED2C434E-19C3-4861-A358-62CCC5DCD1F7}"/>
              </a:ext>
            </a:extLst>
          </p:cNvPr>
          <p:cNvSpPr txBox="1"/>
          <p:nvPr/>
        </p:nvSpPr>
        <p:spPr>
          <a:xfrm>
            <a:off x="2853608" y="2301469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7</a:t>
            </a:r>
          </a:p>
        </p:txBody>
      </p:sp>
      <p:sp>
        <p:nvSpPr>
          <p:cNvPr id="19" name="#1 A">
            <a:extLst>
              <a:ext uri="{FF2B5EF4-FFF2-40B4-BE49-F238E27FC236}">
                <a16:creationId xmlns:a16="http://schemas.microsoft.com/office/drawing/2014/main" id="{23C1DD36-6475-4005-94C7-72D9A128308B}"/>
              </a:ext>
            </a:extLst>
          </p:cNvPr>
          <p:cNvSpPr txBox="1"/>
          <p:nvPr/>
        </p:nvSpPr>
        <p:spPr>
          <a:xfrm>
            <a:off x="2852131" y="2760397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1</a:t>
            </a:r>
          </a:p>
        </p:txBody>
      </p:sp>
      <p:sp>
        <p:nvSpPr>
          <p:cNvPr id="39" name="#2 B">
            <a:extLst>
              <a:ext uri="{FF2B5EF4-FFF2-40B4-BE49-F238E27FC236}">
                <a16:creationId xmlns:a16="http://schemas.microsoft.com/office/drawing/2014/main" id="{EE60C9A4-34F7-4E0C-9EC7-51CBEE0245EE}"/>
              </a:ext>
            </a:extLst>
          </p:cNvPr>
          <p:cNvSpPr txBox="1"/>
          <p:nvPr/>
        </p:nvSpPr>
        <p:spPr>
          <a:xfrm>
            <a:off x="3987700" y="1839082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2</a:t>
            </a:r>
          </a:p>
        </p:txBody>
      </p:sp>
      <p:sp>
        <p:nvSpPr>
          <p:cNvPr id="40" name="#12 B">
            <a:extLst>
              <a:ext uri="{FF2B5EF4-FFF2-40B4-BE49-F238E27FC236}">
                <a16:creationId xmlns:a16="http://schemas.microsoft.com/office/drawing/2014/main" id="{AAC88087-AEB7-4CC5-8FAB-C2FADC9D0E9C}"/>
              </a:ext>
            </a:extLst>
          </p:cNvPr>
          <p:cNvSpPr txBox="1"/>
          <p:nvPr/>
        </p:nvSpPr>
        <p:spPr>
          <a:xfrm>
            <a:off x="4689516" y="1839082"/>
            <a:ext cx="351025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12</a:t>
            </a:r>
          </a:p>
        </p:txBody>
      </p:sp>
      <p:sp>
        <p:nvSpPr>
          <p:cNvPr id="43" name="#6 B">
            <a:extLst>
              <a:ext uri="{FF2B5EF4-FFF2-40B4-BE49-F238E27FC236}">
                <a16:creationId xmlns:a16="http://schemas.microsoft.com/office/drawing/2014/main" id="{CBE020B4-4EA6-4A1C-A663-36B849E9011D}"/>
              </a:ext>
            </a:extLst>
          </p:cNvPr>
          <p:cNvSpPr txBox="1"/>
          <p:nvPr/>
        </p:nvSpPr>
        <p:spPr>
          <a:xfrm>
            <a:off x="4697059" y="2297589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6</a:t>
            </a:r>
          </a:p>
        </p:txBody>
      </p:sp>
      <p:sp>
        <p:nvSpPr>
          <p:cNvPr id="44" name="#11 B">
            <a:extLst>
              <a:ext uri="{FF2B5EF4-FFF2-40B4-BE49-F238E27FC236}">
                <a16:creationId xmlns:a16="http://schemas.microsoft.com/office/drawing/2014/main" id="{0CFFA423-1568-4ADE-BC76-245F7CFA91E0}"/>
              </a:ext>
            </a:extLst>
          </p:cNvPr>
          <p:cNvSpPr txBox="1"/>
          <p:nvPr/>
        </p:nvSpPr>
        <p:spPr>
          <a:xfrm>
            <a:off x="3986492" y="2292243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11</a:t>
            </a:r>
          </a:p>
        </p:txBody>
      </p:sp>
      <p:sp>
        <p:nvSpPr>
          <p:cNvPr id="45" name="#4 B">
            <a:extLst>
              <a:ext uri="{FF2B5EF4-FFF2-40B4-BE49-F238E27FC236}">
                <a16:creationId xmlns:a16="http://schemas.microsoft.com/office/drawing/2014/main" id="{FB6297F7-F012-45FF-80B3-FE7954C577C2}"/>
              </a:ext>
            </a:extLst>
          </p:cNvPr>
          <p:cNvSpPr txBox="1"/>
          <p:nvPr/>
        </p:nvSpPr>
        <p:spPr>
          <a:xfrm>
            <a:off x="3985284" y="2759650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4</a:t>
            </a:r>
          </a:p>
        </p:txBody>
      </p:sp>
      <p:sp>
        <p:nvSpPr>
          <p:cNvPr id="50" name="#9 B">
            <a:extLst>
              <a:ext uri="{FF2B5EF4-FFF2-40B4-BE49-F238E27FC236}">
                <a16:creationId xmlns:a16="http://schemas.microsoft.com/office/drawing/2014/main" id="{82FA57A7-4554-42EB-892B-D326D426564F}"/>
              </a:ext>
            </a:extLst>
          </p:cNvPr>
          <p:cNvSpPr txBox="1"/>
          <p:nvPr/>
        </p:nvSpPr>
        <p:spPr>
          <a:xfrm>
            <a:off x="4689516" y="2758024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9</a:t>
            </a:r>
          </a:p>
        </p:txBody>
      </p:sp>
      <p:grpSp>
        <p:nvGrpSpPr>
          <p:cNvPr id="4" name="End of Set 1">
            <a:extLst>
              <a:ext uri="{FF2B5EF4-FFF2-40B4-BE49-F238E27FC236}">
                <a16:creationId xmlns:a16="http://schemas.microsoft.com/office/drawing/2014/main" id="{07D4C2F7-C8A4-43BF-BECA-624287E7A681}"/>
              </a:ext>
            </a:extLst>
          </p:cNvPr>
          <p:cNvGrpSpPr/>
          <p:nvPr/>
        </p:nvGrpSpPr>
        <p:grpSpPr>
          <a:xfrm>
            <a:off x="827860" y="3708905"/>
            <a:ext cx="6388151" cy="2782709"/>
            <a:chOff x="827860" y="3708905"/>
            <a:chExt cx="6388151" cy="2782709"/>
          </a:xfrm>
        </p:grpSpPr>
        <p:grpSp>
          <p:nvGrpSpPr>
            <p:cNvPr id="5" name="Set 1 Ready for match start">
              <a:extLst>
                <a:ext uri="{FF2B5EF4-FFF2-40B4-BE49-F238E27FC236}">
                  <a16:creationId xmlns:a16="http://schemas.microsoft.com/office/drawing/2014/main" id="{85ADEA2B-0349-4899-BF9E-CCFAC259E1A8}"/>
                </a:ext>
              </a:extLst>
            </p:cNvPr>
            <p:cNvGrpSpPr/>
            <p:nvPr/>
          </p:nvGrpSpPr>
          <p:grpSpPr>
            <a:xfrm>
              <a:off x="875749" y="3708905"/>
              <a:ext cx="6340262" cy="2782709"/>
              <a:chOff x="2636102" y="3361990"/>
              <a:chExt cx="6984776" cy="3229426"/>
            </a:xfrm>
          </p:grpSpPr>
          <p:grpSp>
            <p:nvGrpSpPr>
              <p:cNvPr id="101" name="Set Ready for first serve">
                <a:extLst>
                  <a:ext uri="{FF2B5EF4-FFF2-40B4-BE49-F238E27FC236}">
                    <a16:creationId xmlns:a16="http://schemas.microsoft.com/office/drawing/2014/main" id="{09A05676-83D1-4134-A6B5-4874223F06D6}"/>
                  </a:ext>
                </a:extLst>
              </p:cNvPr>
              <p:cNvGrpSpPr/>
              <p:nvPr/>
            </p:nvGrpSpPr>
            <p:grpSpPr>
              <a:xfrm>
                <a:off x="2636102" y="3361990"/>
                <a:ext cx="6984776" cy="3229426"/>
                <a:chOff x="4655840" y="2286148"/>
                <a:chExt cx="6984776" cy="3229426"/>
              </a:xfrm>
            </p:grpSpPr>
            <p:pic>
              <p:nvPicPr>
                <p:cNvPr id="102" name="Set 1 Blank">
                  <a:extLst>
                    <a:ext uri="{FF2B5EF4-FFF2-40B4-BE49-F238E27FC236}">
                      <a16:creationId xmlns:a16="http://schemas.microsoft.com/office/drawing/2014/main" id="{52A9CFB6-A0C6-4022-9DFA-4BFE852C5AE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 cstate="print"/>
                <a:srcRect r="9481"/>
                <a:stretch/>
              </p:blipFill>
              <p:spPr>
                <a:xfrm>
                  <a:off x="4655840" y="2286148"/>
                  <a:ext cx="6984776" cy="3229426"/>
                </a:xfrm>
                <a:prstGeom prst="rect">
                  <a:avLst/>
                </a:prstGeom>
              </p:spPr>
            </p:pic>
            <p:sp>
              <p:nvSpPr>
                <p:cNvPr id="103" name="Heathfield">
                  <a:extLst>
                    <a:ext uri="{FF2B5EF4-FFF2-40B4-BE49-F238E27FC236}">
                      <a16:creationId xmlns:a16="http://schemas.microsoft.com/office/drawing/2014/main" id="{290DB7F3-A343-48CC-BED8-67077FD03ECF}"/>
                    </a:ext>
                  </a:extLst>
                </p:cNvPr>
                <p:cNvSpPr txBox="1"/>
                <p:nvPr/>
              </p:nvSpPr>
              <p:spPr>
                <a:xfrm>
                  <a:off x="6443999" y="2358000"/>
                  <a:ext cx="939799" cy="3214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200" dirty="0"/>
                    <a:t>Horsham</a:t>
                  </a:r>
                </a:p>
              </p:txBody>
            </p:sp>
            <p:sp>
              <p:nvSpPr>
                <p:cNvPr id="104" name="Benowa">
                  <a:extLst>
                    <a:ext uri="{FF2B5EF4-FFF2-40B4-BE49-F238E27FC236}">
                      <a16:creationId xmlns:a16="http://schemas.microsoft.com/office/drawing/2014/main" id="{0AAF6A25-CF2D-45AE-9F9A-99612E766353}"/>
                    </a:ext>
                  </a:extLst>
                </p:cNvPr>
                <p:cNvSpPr txBox="1"/>
                <p:nvPr/>
              </p:nvSpPr>
              <p:spPr>
                <a:xfrm>
                  <a:off x="8412354" y="2358000"/>
                  <a:ext cx="876137" cy="3214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200" dirty="0"/>
                    <a:t>Bendigo</a:t>
                  </a:r>
                </a:p>
              </p:txBody>
            </p:sp>
            <p:grpSp>
              <p:nvGrpSpPr>
                <p:cNvPr id="105" name="First serve cross off">
                  <a:extLst>
                    <a:ext uri="{FF2B5EF4-FFF2-40B4-BE49-F238E27FC236}">
                      <a16:creationId xmlns:a16="http://schemas.microsoft.com/office/drawing/2014/main" id="{4D2F74CF-44B8-4FE5-88CE-A5716AC8A7DF}"/>
                    </a:ext>
                  </a:extLst>
                </p:cNvPr>
                <p:cNvGrpSpPr/>
                <p:nvPr/>
              </p:nvGrpSpPr>
              <p:grpSpPr>
                <a:xfrm>
                  <a:off x="7434629" y="2365232"/>
                  <a:ext cx="188053" cy="109386"/>
                  <a:chOff x="7434629" y="2365232"/>
                  <a:chExt cx="188053" cy="109386"/>
                </a:xfrm>
              </p:grpSpPr>
              <p:cxnSp>
                <p:nvCxnSpPr>
                  <p:cNvPr id="141" name="Straight Connector 140">
                    <a:extLst>
                      <a:ext uri="{FF2B5EF4-FFF2-40B4-BE49-F238E27FC236}">
                        <a16:creationId xmlns:a16="http://schemas.microsoft.com/office/drawing/2014/main" id="{35DF7B4F-AE7D-496C-868F-F21AB69DB16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Straight Connector 142">
                    <a:extLst>
                      <a:ext uri="{FF2B5EF4-FFF2-40B4-BE49-F238E27FC236}">
                        <a16:creationId xmlns:a16="http://schemas.microsoft.com/office/drawing/2014/main" id="{76FFF759-3F0A-4849-B4E0-79B2A479EA9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7" name="First receive cross off">
                  <a:extLst>
                    <a:ext uri="{FF2B5EF4-FFF2-40B4-BE49-F238E27FC236}">
                      <a16:creationId xmlns:a16="http://schemas.microsoft.com/office/drawing/2014/main" id="{3F54C3BE-7274-4676-B6D6-A4659190B3BD}"/>
                    </a:ext>
                  </a:extLst>
                </p:cNvPr>
                <p:cNvGrpSpPr/>
                <p:nvPr/>
              </p:nvGrpSpPr>
              <p:grpSpPr>
                <a:xfrm>
                  <a:off x="10885973" y="2495457"/>
                  <a:ext cx="188053" cy="109386"/>
                  <a:chOff x="7434629" y="2365232"/>
                  <a:chExt cx="188053" cy="109386"/>
                </a:xfrm>
              </p:grpSpPr>
              <p:cxnSp>
                <p:nvCxnSpPr>
                  <p:cNvPr id="137" name="Straight Connector 136">
                    <a:extLst>
                      <a:ext uri="{FF2B5EF4-FFF2-40B4-BE49-F238E27FC236}">
                        <a16:creationId xmlns:a16="http://schemas.microsoft.com/office/drawing/2014/main" id="{76BDCB8A-4C3E-41F2-81E3-D8BF9BA3433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Straight Connector 138">
                    <a:extLst>
                      <a:ext uri="{FF2B5EF4-FFF2-40B4-BE49-F238E27FC236}">
                        <a16:creationId xmlns:a16="http://schemas.microsoft.com/office/drawing/2014/main" id="{CF08BFC3-F047-460F-A17B-CFB0A95C5FF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9" name="5 Pos I A">
                  <a:extLst>
                    <a:ext uri="{FF2B5EF4-FFF2-40B4-BE49-F238E27FC236}">
                      <a16:creationId xmlns:a16="http://schemas.microsoft.com/office/drawing/2014/main" id="{5C811B90-72D7-448A-9C1F-700EB16D2367}"/>
                    </a:ext>
                  </a:extLst>
                </p:cNvPr>
                <p:cNvSpPr txBox="1"/>
                <p:nvPr/>
              </p:nvSpPr>
              <p:spPr>
                <a:xfrm>
                  <a:off x="4807189" y="2647429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5</a:t>
                  </a:r>
                </a:p>
              </p:txBody>
            </p:sp>
            <p:sp>
              <p:nvSpPr>
                <p:cNvPr id="110" name="3 Pos II A">
                  <a:extLst>
                    <a:ext uri="{FF2B5EF4-FFF2-40B4-BE49-F238E27FC236}">
                      <a16:creationId xmlns:a16="http://schemas.microsoft.com/office/drawing/2014/main" id="{9107BF34-A2A2-4C39-8773-CAE0DCE384E1}"/>
                    </a:ext>
                  </a:extLst>
                </p:cNvPr>
                <p:cNvSpPr txBox="1"/>
                <p:nvPr/>
              </p:nvSpPr>
              <p:spPr>
                <a:xfrm>
                  <a:off x="5302617" y="2647190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3</a:t>
                  </a:r>
                </a:p>
              </p:txBody>
            </p:sp>
            <p:sp>
              <p:nvSpPr>
                <p:cNvPr id="115" name="7 Pos III A">
                  <a:extLst>
                    <a:ext uri="{FF2B5EF4-FFF2-40B4-BE49-F238E27FC236}">
                      <a16:creationId xmlns:a16="http://schemas.microsoft.com/office/drawing/2014/main" id="{0023FBAB-2FCF-4805-B46B-3D5470886777}"/>
                    </a:ext>
                  </a:extLst>
                </p:cNvPr>
                <p:cNvSpPr txBox="1"/>
                <p:nvPr/>
              </p:nvSpPr>
              <p:spPr>
                <a:xfrm>
                  <a:off x="5783945" y="2650511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7</a:t>
                  </a:r>
                </a:p>
              </p:txBody>
            </p:sp>
            <p:sp>
              <p:nvSpPr>
                <p:cNvPr id="116" name="1 Pos IV A">
                  <a:extLst>
                    <a:ext uri="{FF2B5EF4-FFF2-40B4-BE49-F238E27FC236}">
                      <a16:creationId xmlns:a16="http://schemas.microsoft.com/office/drawing/2014/main" id="{1A7A5595-8FB0-483D-9EA3-AC248596A7D8}"/>
                    </a:ext>
                  </a:extLst>
                </p:cNvPr>
                <p:cNvSpPr txBox="1"/>
                <p:nvPr/>
              </p:nvSpPr>
              <p:spPr>
                <a:xfrm>
                  <a:off x="6269546" y="2650511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</a:t>
                  </a:r>
                </a:p>
              </p:txBody>
            </p:sp>
            <p:sp>
              <p:nvSpPr>
                <p:cNvPr id="117" name="9 Pos V A">
                  <a:extLst>
                    <a:ext uri="{FF2B5EF4-FFF2-40B4-BE49-F238E27FC236}">
                      <a16:creationId xmlns:a16="http://schemas.microsoft.com/office/drawing/2014/main" id="{517FD982-CD18-4F02-9A87-E67C8D5D7389}"/>
                    </a:ext>
                  </a:extLst>
                </p:cNvPr>
                <p:cNvSpPr txBox="1"/>
                <p:nvPr/>
              </p:nvSpPr>
              <p:spPr>
                <a:xfrm>
                  <a:off x="6750100" y="2650511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9</a:t>
                  </a:r>
                </a:p>
              </p:txBody>
            </p:sp>
            <p:sp>
              <p:nvSpPr>
                <p:cNvPr id="123" name="15 Pos VI A">
                  <a:extLst>
                    <a:ext uri="{FF2B5EF4-FFF2-40B4-BE49-F238E27FC236}">
                      <a16:creationId xmlns:a16="http://schemas.microsoft.com/office/drawing/2014/main" id="{EDA3967D-EDF7-45CD-8DCE-87BE36931EFE}"/>
                    </a:ext>
                  </a:extLst>
                </p:cNvPr>
                <p:cNvSpPr txBox="1"/>
                <p:nvPr/>
              </p:nvSpPr>
              <p:spPr>
                <a:xfrm>
                  <a:off x="7219810" y="2650511"/>
                  <a:ext cx="374259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15</a:t>
                  </a:r>
                </a:p>
              </p:txBody>
            </p:sp>
            <p:sp>
              <p:nvSpPr>
                <p:cNvPr id="125" name="10 Pos L A">
                  <a:extLst>
                    <a:ext uri="{FF2B5EF4-FFF2-40B4-BE49-F238E27FC236}">
                      <a16:creationId xmlns:a16="http://schemas.microsoft.com/office/drawing/2014/main" id="{DB2CEC52-6FF3-40EE-9E73-2FE9103EC721}"/>
                    </a:ext>
                  </a:extLst>
                </p:cNvPr>
                <p:cNvSpPr txBox="1"/>
                <p:nvPr/>
              </p:nvSpPr>
              <p:spPr>
                <a:xfrm>
                  <a:off x="7142202" y="5169324"/>
                  <a:ext cx="4739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10</a:t>
                  </a:r>
                </a:p>
              </p:txBody>
            </p:sp>
            <p:sp>
              <p:nvSpPr>
                <p:cNvPr id="128" name="9 Pos I B">
                  <a:extLst>
                    <a:ext uri="{FF2B5EF4-FFF2-40B4-BE49-F238E27FC236}">
                      <a16:creationId xmlns:a16="http://schemas.microsoft.com/office/drawing/2014/main" id="{E93A8E36-7D84-40ED-A0CC-6834C16F8CCC}"/>
                    </a:ext>
                  </a:extLst>
                </p:cNvPr>
                <p:cNvSpPr txBox="1"/>
                <p:nvPr/>
              </p:nvSpPr>
              <p:spPr>
                <a:xfrm>
                  <a:off x="8252755" y="2644108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9</a:t>
                  </a:r>
                </a:p>
              </p:txBody>
            </p:sp>
            <p:sp>
              <p:nvSpPr>
                <p:cNvPr id="131" name="6 Pos II B">
                  <a:extLst>
                    <a:ext uri="{FF2B5EF4-FFF2-40B4-BE49-F238E27FC236}">
                      <a16:creationId xmlns:a16="http://schemas.microsoft.com/office/drawing/2014/main" id="{CE100EAE-CED7-4AEC-964E-98456EFB3F56}"/>
                    </a:ext>
                  </a:extLst>
                </p:cNvPr>
                <p:cNvSpPr txBox="1"/>
                <p:nvPr/>
              </p:nvSpPr>
              <p:spPr>
                <a:xfrm>
                  <a:off x="8748183" y="2643869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6</a:t>
                  </a:r>
                </a:p>
              </p:txBody>
            </p:sp>
            <p:sp>
              <p:nvSpPr>
                <p:cNvPr id="132" name="12 Pos III B">
                  <a:extLst>
                    <a:ext uri="{FF2B5EF4-FFF2-40B4-BE49-F238E27FC236}">
                      <a16:creationId xmlns:a16="http://schemas.microsoft.com/office/drawing/2014/main" id="{FAB46DF4-66FB-4F05-A051-646FBA2F6C80}"/>
                    </a:ext>
                  </a:extLst>
                </p:cNvPr>
                <p:cNvSpPr txBox="1"/>
                <p:nvPr/>
              </p:nvSpPr>
              <p:spPr>
                <a:xfrm>
                  <a:off x="9229511" y="2647190"/>
                  <a:ext cx="3651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12</a:t>
                  </a:r>
                </a:p>
              </p:txBody>
            </p:sp>
            <p:sp>
              <p:nvSpPr>
                <p:cNvPr id="133" name="2 Pos IV B">
                  <a:extLst>
                    <a:ext uri="{FF2B5EF4-FFF2-40B4-BE49-F238E27FC236}">
                      <a16:creationId xmlns:a16="http://schemas.microsoft.com/office/drawing/2014/main" id="{5089882A-0FF2-4B72-BC31-1E4DB8623DD5}"/>
                    </a:ext>
                  </a:extLst>
                </p:cNvPr>
                <p:cNvSpPr txBox="1"/>
                <p:nvPr/>
              </p:nvSpPr>
              <p:spPr>
                <a:xfrm>
                  <a:off x="9715112" y="2647190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2</a:t>
                  </a:r>
                </a:p>
              </p:txBody>
            </p:sp>
            <p:sp>
              <p:nvSpPr>
                <p:cNvPr id="134" name="11 Pos V B">
                  <a:extLst>
                    <a:ext uri="{FF2B5EF4-FFF2-40B4-BE49-F238E27FC236}">
                      <a16:creationId xmlns:a16="http://schemas.microsoft.com/office/drawing/2014/main" id="{484E74FB-60B0-419A-B44E-7D5CA54AA5FF}"/>
                    </a:ext>
                  </a:extLst>
                </p:cNvPr>
                <p:cNvSpPr txBox="1"/>
                <p:nvPr/>
              </p:nvSpPr>
              <p:spPr>
                <a:xfrm>
                  <a:off x="10195666" y="2647190"/>
                  <a:ext cx="3651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11</a:t>
                  </a:r>
                </a:p>
              </p:txBody>
            </p:sp>
            <p:sp>
              <p:nvSpPr>
                <p:cNvPr id="135" name="4 Pos VI B">
                  <a:extLst>
                    <a:ext uri="{FF2B5EF4-FFF2-40B4-BE49-F238E27FC236}">
                      <a16:creationId xmlns:a16="http://schemas.microsoft.com/office/drawing/2014/main" id="{0BB440F6-CB65-40A8-867F-E3659C48ACC2}"/>
                    </a:ext>
                  </a:extLst>
                </p:cNvPr>
                <p:cNvSpPr txBox="1"/>
                <p:nvPr/>
              </p:nvSpPr>
              <p:spPr>
                <a:xfrm>
                  <a:off x="10665376" y="2647190"/>
                  <a:ext cx="374259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4</a:t>
                  </a:r>
                </a:p>
              </p:txBody>
            </p:sp>
            <p:sp>
              <p:nvSpPr>
                <p:cNvPr id="136" name="1 Pos L B">
                  <a:extLst>
                    <a:ext uri="{FF2B5EF4-FFF2-40B4-BE49-F238E27FC236}">
                      <a16:creationId xmlns:a16="http://schemas.microsoft.com/office/drawing/2014/main" id="{6B7170AE-FC38-4606-B5B8-E89B37609E8C}"/>
                    </a:ext>
                  </a:extLst>
                </p:cNvPr>
                <p:cNvSpPr txBox="1"/>
                <p:nvPr/>
              </p:nvSpPr>
              <p:spPr>
                <a:xfrm>
                  <a:off x="10574537" y="5171417"/>
                  <a:ext cx="4739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</a:t>
                  </a:r>
                </a:p>
              </p:txBody>
            </p:sp>
          </p:grpSp>
          <p:cxnSp>
            <p:nvCxnSpPr>
              <p:cNvPr id="147" name="Rotation 5 1A">
                <a:extLst>
                  <a:ext uri="{FF2B5EF4-FFF2-40B4-BE49-F238E27FC236}">
                    <a16:creationId xmlns:a16="http://schemas.microsoft.com/office/drawing/2014/main" id="{D3274381-D160-4992-946B-244591B4211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79034" y="5224922"/>
                <a:ext cx="108417" cy="10685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8" name="Cross off Rotation 1B">
                <a:extLst>
                  <a:ext uri="{FF2B5EF4-FFF2-40B4-BE49-F238E27FC236}">
                    <a16:creationId xmlns:a16="http://schemas.microsoft.com/office/drawing/2014/main" id="{76EC5C60-BB3A-4E28-814E-234E2BB77FEF}"/>
                  </a:ext>
                </a:extLst>
              </p:cNvPr>
              <p:cNvGrpSpPr/>
              <p:nvPr/>
            </p:nvGrpSpPr>
            <p:grpSpPr>
              <a:xfrm>
                <a:off x="6114360" y="5224921"/>
                <a:ext cx="240478" cy="322473"/>
                <a:chOff x="8134098" y="4149079"/>
                <a:chExt cx="240478" cy="322473"/>
              </a:xfrm>
            </p:grpSpPr>
            <p:cxnSp>
              <p:nvCxnSpPr>
                <p:cNvPr id="159" name="Straight Connector 158">
                  <a:extLst>
                    <a:ext uri="{FF2B5EF4-FFF2-40B4-BE49-F238E27FC236}">
                      <a16:creationId xmlns:a16="http://schemas.microsoft.com/office/drawing/2014/main" id="{30753A6D-7770-40EC-8749-A296386054A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134098" y="4149079"/>
                  <a:ext cx="240478" cy="32247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>
                  <a:extLst>
                    <a:ext uri="{FF2B5EF4-FFF2-40B4-BE49-F238E27FC236}">
                      <a16:creationId xmlns:a16="http://schemas.microsoft.com/office/drawing/2014/main" id="{43D63CEA-6914-4625-93BA-DB0FE8CBD1D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157742" y="4149079"/>
                  <a:ext cx="216834" cy="32247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7" name="Match Start Time">
              <a:extLst>
                <a:ext uri="{FF2B5EF4-FFF2-40B4-BE49-F238E27FC236}">
                  <a16:creationId xmlns:a16="http://schemas.microsoft.com/office/drawing/2014/main" id="{2811B9AB-F2DD-4316-A5FA-F0DEB918EA44}"/>
                </a:ext>
              </a:extLst>
            </p:cNvPr>
            <p:cNvSpPr txBox="1"/>
            <p:nvPr/>
          </p:nvSpPr>
          <p:spPr>
            <a:xfrm>
              <a:off x="1595162" y="3721343"/>
              <a:ext cx="6452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600" dirty="0"/>
                <a:t>9:00</a:t>
              </a:r>
              <a:endParaRPr lang="en-AU" sz="1200" dirty="0"/>
            </a:p>
          </p:txBody>
        </p:sp>
        <p:grpSp>
          <p:nvGrpSpPr>
            <p:cNvPr id="8" name="Points B (22)">
              <a:extLst>
                <a:ext uri="{FF2B5EF4-FFF2-40B4-BE49-F238E27FC236}">
                  <a16:creationId xmlns:a16="http://schemas.microsoft.com/office/drawing/2014/main" id="{4B148F4E-8839-4FED-94A7-9D4D0272C207}"/>
                </a:ext>
              </a:extLst>
            </p:cNvPr>
            <p:cNvGrpSpPr/>
            <p:nvPr/>
          </p:nvGrpSpPr>
          <p:grpSpPr>
            <a:xfrm>
              <a:off x="6743941" y="4078485"/>
              <a:ext cx="168341" cy="1967331"/>
              <a:chOff x="6743941" y="4078485"/>
              <a:chExt cx="168341" cy="1967331"/>
            </a:xfrm>
          </p:grpSpPr>
          <p:cxnSp>
            <p:nvCxnSpPr>
              <p:cNvPr id="145" name="Pt 1B">
                <a:extLst>
                  <a:ext uri="{FF2B5EF4-FFF2-40B4-BE49-F238E27FC236}">
                    <a16:creationId xmlns:a16="http://schemas.microsoft.com/office/drawing/2014/main" id="{DC34AAE1-76AA-4918-8878-4313EE4E791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288" y="4078485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Pt 2B">
                <a:extLst>
                  <a:ext uri="{FF2B5EF4-FFF2-40B4-BE49-F238E27FC236}">
                    <a16:creationId xmlns:a16="http://schemas.microsoft.com/office/drawing/2014/main" id="{821D7CE3-531D-4D61-99F5-A44D4F9D562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288" y="424064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Pt 3B">
                <a:extLst>
                  <a:ext uri="{FF2B5EF4-FFF2-40B4-BE49-F238E27FC236}">
                    <a16:creationId xmlns:a16="http://schemas.microsoft.com/office/drawing/2014/main" id="{61428D70-5CBB-4D60-BF45-3C5CB5340FF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288" y="438555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Pt 4B">
                <a:extLst>
                  <a:ext uri="{FF2B5EF4-FFF2-40B4-BE49-F238E27FC236}">
                    <a16:creationId xmlns:a16="http://schemas.microsoft.com/office/drawing/2014/main" id="{D3ABCD00-A6F7-4061-93AE-FE1B3FCE24A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60178" y="452994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Pt 5B">
                <a:extLst>
                  <a:ext uri="{FF2B5EF4-FFF2-40B4-BE49-F238E27FC236}">
                    <a16:creationId xmlns:a16="http://schemas.microsoft.com/office/drawing/2014/main" id="{6C500FB0-8976-4160-A9D9-5CD87E46905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62559" y="469073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Pt 6B">
                <a:extLst>
                  <a:ext uri="{FF2B5EF4-FFF2-40B4-BE49-F238E27FC236}">
                    <a16:creationId xmlns:a16="http://schemas.microsoft.com/office/drawing/2014/main" id="{D061864C-47CC-421E-81F7-3C592CA345E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4832649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Pt 7B">
                <a:extLst>
                  <a:ext uri="{FF2B5EF4-FFF2-40B4-BE49-F238E27FC236}">
                    <a16:creationId xmlns:a16="http://schemas.microsoft.com/office/drawing/2014/main" id="{F9FAFCC6-CA72-4FC5-A4FB-99E791C4D2D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4990774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Pt 8B">
                <a:extLst>
                  <a:ext uri="{FF2B5EF4-FFF2-40B4-BE49-F238E27FC236}">
                    <a16:creationId xmlns:a16="http://schemas.microsoft.com/office/drawing/2014/main" id="{23D39BDB-5425-49DE-8215-8812AEDBA98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5141431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Pt 9B">
                <a:extLst>
                  <a:ext uri="{FF2B5EF4-FFF2-40B4-BE49-F238E27FC236}">
                    <a16:creationId xmlns:a16="http://schemas.microsoft.com/office/drawing/2014/main" id="{600C5FE4-F63D-43E9-BEF3-5669B43AA49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529542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Pt 10B">
                <a:extLst>
                  <a:ext uri="{FF2B5EF4-FFF2-40B4-BE49-F238E27FC236}">
                    <a16:creationId xmlns:a16="http://schemas.microsoft.com/office/drawing/2014/main" id="{7ED5EA97-220E-4FEA-9CED-8E1D860AA48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43943" y="545372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Pt 11B">
                <a:extLst>
                  <a:ext uri="{FF2B5EF4-FFF2-40B4-BE49-F238E27FC236}">
                    <a16:creationId xmlns:a16="http://schemas.microsoft.com/office/drawing/2014/main" id="{1E654116-A0CF-48A4-B69A-5863E9EDA41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43942" y="5600424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Pt 12B">
                <a:extLst>
                  <a:ext uri="{FF2B5EF4-FFF2-40B4-BE49-F238E27FC236}">
                    <a16:creationId xmlns:a16="http://schemas.microsoft.com/office/drawing/2014/main" id="{9D44EB52-4135-45E4-AFCA-AA1D75087F8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43941" y="5774423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Pt 13B">
                <a:extLst>
                  <a:ext uri="{FF2B5EF4-FFF2-40B4-BE49-F238E27FC236}">
                    <a16:creationId xmlns:a16="http://schemas.microsoft.com/office/drawing/2014/main" id="{143B281D-1A01-4DBE-9D40-A5BC08EB2BF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0487" y="5943079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Points A (25)">
              <a:extLst>
                <a:ext uri="{FF2B5EF4-FFF2-40B4-BE49-F238E27FC236}">
                  <a16:creationId xmlns:a16="http://schemas.microsoft.com/office/drawing/2014/main" id="{910BA241-CFDC-448F-B371-73F6E9398404}"/>
                </a:ext>
              </a:extLst>
            </p:cNvPr>
            <p:cNvGrpSpPr/>
            <p:nvPr/>
          </p:nvGrpSpPr>
          <p:grpSpPr>
            <a:xfrm>
              <a:off x="3607562" y="4084700"/>
              <a:ext cx="390067" cy="2317137"/>
              <a:chOff x="3607562" y="4084700"/>
              <a:chExt cx="390067" cy="2317137"/>
            </a:xfrm>
          </p:grpSpPr>
          <p:cxnSp>
            <p:nvCxnSpPr>
              <p:cNvPr id="13" name="Pt 1A">
                <a:extLst>
                  <a:ext uri="{FF2B5EF4-FFF2-40B4-BE49-F238E27FC236}">
                    <a16:creationId xmlns:a16="http://schemas.microsoft.com/office/drawing/2014/main" id="{0E294FF6-8426-4E68-A7DD-27314C8F619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3006" y="408470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Pt 2A">
                <a:extLst>
                  <a:ext uri="{FF2B5EF4-FFF2-40B4-BE49-F238E27FC236}">
                    <a16:creationId xmlns:a16="http://schemas.microsoft.com/office/drawing/2014/main" id="{F61C6D09-DCF7-43E9-AF27-4097AE9D27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5387" y="4245482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Pt 3A">
                <a:extLst>
                  <a:ext uri="{FF2B5EF4-FFF2-40B4-BE49-F238E27FC236}">
                    <a16:creationId xmlns:a16="http://schemas.microsoft.com/office/drawing/2014/main" id="{17B27721-B8EA-48E4-87D5-3580C11A287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387401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Pt 4A">
                <a:extLst>
                  <a:ext uri="{FF2B5EF4-FFF2-40B4-BE49-F238E27FC236}">
                    <a16:creationId xmlns:a16="http://schemas.microsoft.com/office/drawing/2014/main" id="{AA92471C-A11F-4D27-9225-6205EBD35F2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54552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Pt 5A">
                <a:extLst>
                  <a:ext uri="{FF2B5EF4-FFF2-40B4-BE49-F238E27FC236}">
                    <a16:creationId xmlns:a16="http://schemas.microsoft.com/office/drawing/2014/main" id="{60F08053-074E-4970-B610-25FF3BCC047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696183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Pt 6A">
                <a:extLst>
                  <a:ext uri="{FF2B5EF4-FFF2-40B4-BE49-F238E27FC236}">
                    <a16:creationId xmlns:a16="http://schemas.microsoft.com/office/drawing/2014/main" id="{2BCB0402-A63D-449C-9479-A90A0964824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85017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Pt 7A">
                <a:extLst>
                  <a:ext uri="{FF2B5EF4-FFF2-40B4-BE49-F238E27FC236}">
                    <a16:creationId xmlns:a16="http://schemas.microsoft.com/office/drawing/2014/main" id="{4F3ED398-EF59-44E4-9CBE-1C4FA46339E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4993091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Pt 8A">
                <a:extLst>
                  <a:ext uri="{FF2B5EF4-FFF2-40B4-BE49-F238E27FC236}">
                    <a16:creationId xmlns:a16="http://schemas.microsoft.com/office/drawing/2014/main" id="{4E0BB5EF-4909-41C5-926B-C17EE595A3D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515121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Pt 9A">
                <a:extLst>
                  <a:ext uri="{FF2B5EF4-FFF2-40B4-BE49-F238E27FC236}">
                    <a16:creationId xmlns:a16="http://schemas.microsoft.com/office/drawing/2014/main" id="{B563C1D4-B879-4D88-B62D-8BA94E3D2F7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5301873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Pt 10A">
                <a:extLst>
                  <a:ext uri="{FF2B5EF4-FFF2-40B4-BE49-F238E27FC236}">
                    <a16:creationId xmlns:a16="http://schemas.microsoft.com/office/drawing/2014/main" id="{35BB969D-4045-43B0-BC94-1CB96FA3CE8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545586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Pt 11A">
                <a:extLst>
                  <a:ext uri="{FF2B5EF4-FFF2-40B4-BE49-F238E27FC236}">
                    <a16:creationId xmlns:a16="http://schemas.microsoft.com/office/drawing/2014/main" id="{2B28D354-349D-486C-8634-5D956349BE7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07562" y="561629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Pt 12A">
                <a:extLst>
                  <a:ext uri="{FF2B5EF4-FFF2-40B4-BE49-F238E27FC236}">
                    <a16:creationId xmlns:a16="http://schemas.microsoft.com/office/drawing/2014/main" id="{407F33FE-BB9C-4205-9D8D-F82E309D2D8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07562" y="5774423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Pt 13A">
                <a:extLst>
                  <a:ext uri="{FF2B5EF4-FFF2-40B4-BE49-F238E27FC236}">
                    <a16:creationId xmlns:a16="http://schemas.microsoft.com/office/drawing/2014/main" id="{4BE096BA-446E-40BC-AFC1-03129F04A31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07562" y="5943079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Pt 14A">
                <a:extLst>
                  <a:ext uri="{FF2B5EF4-FFF2-40B4-BE49-F238E27FC236}">
                    <a16:creationId xmlns:a16="http://schemas.microsoft.com/office/drawing/2014/main" id="{BB557FE5-3B1E-4DB4-A3DC-932FA4D232E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07562" y="6111735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Pt 15A">
                <a:extLst>
                  <a:ext uri="{FF2B5EF4-FFF2-40B4-BE49-F238E27FC236}">
                    <a16:creationId xmlns:a16="http://schemas.microsoft.com/office/drawing/2014/main" id="{8E950304-4A34-455E-A90D-D1079D6CDAD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07562" y="629910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Pt 16A">
                <a:extLst>
                  <a:ext uri="{FF2B5EF4-FFF2-40B4-BE49-F238E27FC236}">
                    <a16:creationId xmlns:a16="http://schemas.microsoft.com/office/drawing/2014/main" id="{4AAA1982-81E6-4199-9572-A1AB8AD7A1B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45525" y="408470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Pt 17A">
                <a:extLst>
                  <a:ext uri="{FF2B5EF4-FFF2-40B4-BE49-F238E27FC236}">
                    <a16:creationId xmlns:a16="http://schemas.microsoft.com/office/drawing/2014/main" id="{FB793372-41C4-4AA1-9C3D-700D5DF2830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47906" y="4245482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Pt 18A">
                <a:extLst>
                  <a:ext uri="{FF2B5EF4-FFF2-40B4-BE49-F238E27FC236}">
                    <a16:creationId xmlns:a16="http://schemas.microsoft.com/office/drawing/2014/main" id="{34F0E619-1C0E-4FFD-9FA4-410B9DD7B3A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43287" y="4387401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2" name="Rotation Mark II 1A">
              <a:extLst>
                <a:ext uri="{FF2B5EF4-FFF2-40B4-BE49-F238E27FC236}">
                  <a16:creationId xmlns:a16="http://schemas.microsoft.com/office/drawing/2014/main" id="{B0002BD1-92DC-4485-A784-DC05FA974E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54931" y="5324475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Rotation Mark III 1A">
              <a:extLst>
                <a:ext uri="{FF2B5EF4-FFF2-40B4-BE49-F238E27FC236}">
                  <a16:creationId xmlns:a16="http://schemas.microsoft.com/office/drawing/2014/main" id="{360BD58D-8A37-4878-A35A-80346138C0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00159" y="5327650"/>
              <a:ext cx="73091" cy="754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Rotation Mark IV 1A">
              <a:extLst>
                <a:ext uri="{FF2B5EF4-FFF2-40B4-BE49-F238E27FC236}">
                  <a16:creationId xmlns:a16="http://schemas.microsoft.com/office/drawing/2014/main" id="{F7F2DD4B-A98F-4BA2-AB97-EE7B5C474F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55342" y="5330437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Rotation Mark V 1A">
              <a:extLst>
                <a:ext uri="{FF2B5EF4-FFF2-40B4-BE49-F238E27FC236}">
                  <a16:creationId xmlns:a16="http://schemas.microsoft.com/office/drawing/2014/main" id="{998B2178-2D5C-4818-9646-D3A31B8D28A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92939" y="5330436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Rotation Mark VI 1A">
              <a:extLst>
                <a:ext uri="{FF2B5EF4-FFF2-40B4-BE49-F238E27FC236}">
                  <a16:creationId xmlns:a16="http://schemas.microsoft.com/office/drawing/2014/main" id="{86DF3585-62F0-4AE7-B261-86310867339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32113" y="5324475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Rotation Mark I 2A">
              <a:extLst>
                <a:ext uri="{FF2B5EF4-FFF2-40B4-BE49-F238E27FC236}">
                  <a16:creationId xmlns:a16="http://schemas.microsoft.com/office/drawing/2014/main" id="{2B545C29-993F-4B55-A612-DA7F0142D9B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8850" y="5615066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Rotation Mark II 2A">
              <a:extLst>
                <a:ext uri="{FF2B5EF4-FFF2-40B4-BE49-F238E27FC236}">
                  <a16:creationId xmlns:a16="http://schemas.microsoft.com/office/drawing/2014/main" id="{0BE0D0BB-4E5F-4722-A298-AC42346AC3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58742" y="5615066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Rotation Mark III 2A">
              <a:extLst>
                <a:ext uri="{FF2B5EF4-FFF2-40B4-BE49-F238E27FC236}">
                  <a16:creationId xmlns:a16="http://schemas.microsoft.com/office/drawing/2014/main" id="{CA3C9816-65F3-4D04-B8B9-2A5E3BDDFE7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02701" y="5612334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Rotation Mark IV 2A">
              <a:extLst>
                <a:ext uri="{FF2B5EF4-FFF2-40B4-BE49-F238E27FC236}">
                  <a16:creationId xmlns:a16="http://schemas.microsoft.com/office/drawing/2014/main" id="{21A65745-90F5-43AE-805F-75C70F75E6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55342" y="5615066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otation I 1A">
              <a:extLst>
                <a:ext uri="{FF2B5EF4-FFF2-40B4-BE49-F238E27FC236}">
                  <a16:creationId xmlns:a16="http://schemas.microsoft.com/office/drawing/2014/main" id="{57B73405-5319-4288-A0EB-EBE8917D4B4A}"/>
                </a:ext>
              </a:extLst>
            </p:cNvPr>
            <p:cNvSpPr txBox="1"/>
            <p:nvPr/>
          </p:nvSpPr>
          <p:spPr>
            <a:xfrm>
              <a:off x="913824" y="5314142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2</a:t>
              </a:r>
            </a:p>
          </p:txBody>
        </p:sp>
        <p:sp>
          <p:nvSpPr>
            <p:cNvPr id="164" name="Rotation II 1A">
              <a:extLst>
                <a:ext uri="{FF2B5EF4-FFF2-40B4-BE49-F238E27FC236}">
                  <a16:creationId xmlns:a16="http://schemas.microsoft.com/office/drawing/2014/main" id="{D70D56B3-06BF-4AE8-8438-2CBF856912EB}"/>
                </a:ext>
              </a:extLst>
            </p:cNvPr>
            <p:cNvSpPr txBox="1"/>
            <p:nvPr/>
          </p:nvSpPr>
          <p:spPr>
            <a:xfrm>
              <a:off x="1351803" y="5307289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3</a:t>
              </a:r>
            </a:p>
          </p:txBody>
        </p:sp>
        <p:sp>
          <p:nvSpPr>
            <p:cNvPr id="10" name="Rotation III 1A">
              <a:extLst>
                <a:ext uri="{FF2B5EF4-FFF2-40B4-BE49-F238E27FC236}">
                  <a16:creationId xmlns:a16="http://schemas.microsoft.com/office/drawing/2014/main" id="{734EFE32-83A7-4570-847E-7FFC80B10647}"/>
                </a:ext>
              </a:extLst>
            </p:cNvPr>
            <p:cNvSpPr txBox="1"/>
            <p:nvPr/>
          </p:nvSpPr>
          <p:spPr>
            <a:xfrm>
              <a:off x="1799618" y="5307289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4</a:t>
              </a:r>
            </a:p>
          </p:txBody>
        </p:sp>
        <p:sp>
          <p:nvSpPr>
            <p:cNvPr id="12" name="Rotation IV 1A">
              <a:extLst>
                <a:ext uri="{FF2B5EF4-FFF2-40B4-BE49-F238E27FC236}">
                  <a16:creationId xmlns:a16="http://schemas.microsoft.com/office/drawing/2014/main" id="{ED66656E-F072-4B10-8FBC-40859EE55BA3}"/>
                </a:ext>
              </a:extLst>
            </p:cNvPr>
            <p:cNvSpPr txBox="1"/>
            <p:nvPr/>
          </p:nvSpPr>
          <p:spPr>
            <a:xfrm>
              <a:off x="2244580" y="5292647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5</a:t>
              </a:r>
            </a:p>
          </p:txBody>
        </p:sp>
        <p:sp>
          <p:nvSpPr>
            <p:cNvPr id="20" name="Rotation V 1A">
              <a:extLst>
                <a:ext uri="{FF2B5EF4-FFF2-40B4-BE49-F238E27FC236}">
                  <a16:creationId xmlns:a16="http://schemas.microsoft.com/office/drawing/2014/main" id="{1B5A1E7F-C840-48A1-8F1D-582C04629801}"/>
                </a:ext>
              </a:extLst>
            </p:cNvPr>
            <p:cNvSpPr txBox="1"/>
            <p:nvPr/>
          </p:nvSpPr>
          <p:spPr>
            <a:xfrm>
              <a:off x="2693027" y="5300585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8</a:t>
              </a:r>
            </a:p>
          </p:txBody>
        </p:sp>
        <p:sp>
          <p:nvSpPr>
            <p:cNvPr id="21" name="Rotation VI 1A">
              <a:extLst>
                <a:ext uri="{FF2B5EF4-FFF2-40B4-BE49-F238E27FC236}">
                  <a16:creationId xmlns:a16="http://schemas.microsoft.com/office/drawing/2014/main" id="{69F188A7-98FA-4836-80CC-670FD2BCB980}"/>
                </a:ext>
              </a:extLst>
            </p:cNvPr>
            <p:cNvSpPr txBox="1"/>
            <p:nvPr/>
          </p:nvSpPr>
          <p:spPr>
            <a:xfrm>
              <a:off x="3129515" y="5307289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9</a:t>
              </a:r>
            </a:p>
          </p:txBody>
        </p:sp>
        <p:sp>
          <p:nvSpPr>
            <p:cNvPr id="22" name="Rotation I 2A">
              <a:extLst>
                <a:ext uri="{FF2B5EF4-FFF2-40B4-BE49-F238E27FC236}">
                  <a16:creationId xmlns:a16="http://schemas.microsoft.com/office/drawing/2014/main" id="{A4E4A279-6951-4563-8607-D5E540809D13}"/>
                </a:ext>
              </a:extLst>
            </p:cNvPr>
            <p:cNvSpPr txBox="1"/>
            <p:nvPr/>
          </p:nvSpPr>
          <p:spPr>
            <a:xfrm>
              <a:off x="827860" y="5606868"/>
              <a:ext cx="3902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11</a:t>
              </a:r>
            </a:p>
          </p:txBody>
        </p:sp>
        <p:sp>
          <p:nvSpPr>
            <p:cNvPr id="23" name="Rotation II 2A">
              <a:extLst>
                <a:ext uri="{FF2B5EF4-FFF2-40B4-BE49-F238E27FC236}">
                  <a16:creationId xmlns:a16="http://schemas.microsoft.com/office/drawing/2014/main" id="{E49D3F0F-AA6A-4923-9B02-5E42DF78F369}"/>
                </a:ext>
              </a:extLst>
            </p:cNvPr>
            <p:cNvSpPr txBox="1"/>
            <p:nvPr/>
          </p:nvSpPr>
          <p:spPr>
            <a:xfrm>
              <a:off x="1254669" y="5603133"/>
              <a:ext cx="4052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13</a:t>
              </a:r>
            </a:p>
          </p:txBody>
        </p:sp>
        <p:sp>
          <p:nvSpPr>
            <p:cNvPr id="26" name="Rotation III 2A">
              <a:extLst>
                <a:ext uri="{FF2B5EF4-FFF2-40B4-BE49-F238E27FC236}">
                  <a16:creationId xmlns:a16="http://schemas.microsoft.com/office/drawing/2014/main" id="{E8553DCA-33C4-44EB-ACD2-D5B1B3343BAA}"/>
                </a:ext>
              </a:extLst>
            </p:cNvPr>
            <p:cNvSpPr txBox="1"/>
            <p:nvPr/>
          </p:nvSpPr>
          <p:spPr>
            <a:xfrm>
              <a:off x="1692847" y="5603133"/>
              <a:ext cx="3994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16</a:t>
              </a:r>
            </a:p>
          </p:txBody>
        </p:sp>
        <p:cxnSp>
          <p:nvCxnSpPr>
            <p:cNvPr id="149" name="Rotation Mark II 1B">
              <a:extLst>
                <a:ext uri="{FF2B5EF4-FFF2-40B4-BE49-F238E27FC236}">
                  <a16:creationId xmlns:a16="http://schemas.microsoft.com/office/drawing/2014/main" id="{633FC8CA-28A2-4F37-9ECE-9DCA9F120F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81818" y="5314142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Rotation Mark III 1B">
              <a:extLst>
                <a:ext uri="{FF2B5EF4-FFF2-40B4-BE49-F238E27FC236}">
                  <a16:creationId xmlns:a16="http://schemas.microsoft.com/office/drawing/2014/main" id="{5F0A71B4-4C32-4CC9-B9B3-077866DBC07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23143" y="5317317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Rotation Mark IV 1B">
              <a:extLst>
                <a:ext uri="{FF2B5EF4-FFF2-40B4-BE49-F238E27FC236}">
                  <a16:creationId xmlns:a16="http://schemas.microsoft.com/office/drawing/2014/main" id="{3162E13E-70D7-4D1F-891B-1B1D79ECCD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65597" y="5309173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Rotation Mark V 1B">
              <a:extLst>
                <a:ext uri="{FF2B5EF4-FFF2-40B4-BE49-F238E27FC236}">
                  <a16:creationId xmlns:a16="http://schemas.microsoft.com/office/drawing/2014/main" id="{2198DEFD-AFFD-4586-9B58-502E4F0947D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14604" y="5307269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Rotation Mark VI 1B">
              <a:extLst>
                <a:ext uri="{FF2B5EF4-FFF2-40B4-BE49-F238E27FC236}">
                  <a16:creationId xmlns:a16="http://schemas.microsoft.com/office/drawing/2014/main" id="{9DB8E582-29BC-4F8C-B195-DA797969AF6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55929" y="5310444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Rotation Mark I 2B">
              <a:extLst>
                <a:ext uri="{FF2B5EF4-FFF2-40B4-BE49-F238E27FC236}">
                  <a16:creationId xmlns:a16="http://schemas.microsoft.com/office/drawing/2014/main" id="{98A3E8BB-79FB-47E4-85E2-0A52E5036C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37914" y="5614171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Rotation Mark II 2B">
              <a:extLst>
                <a:ext uri="{FF2B5EF4-FFF2-40B4-BE49-F238E27FC236}">
                  <a16:creationId xmlns:a16="http://schemas.microsoft.com/office/drawing/2014/main" id="{4ABEB190-64E4-43ED-B128-2E561549452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75993" y="5593654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Rotation Mark III 2B">
              <a:extLst>
                <a:ext uri="{FF2B5EF4-FFF2-40B4-BE49-F238E27FC236}">
                  <a16:creationId xmlns:a16="http://schemas.microsoft.com/office/drawing/2014/main" id="{CBE695DE-2B7F-4E2C-806E-2716E4597C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08549" y="5606868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Rotation II 1B">
              <a:extLst>
                <a:ext uri="{FF2B5EF4-FFF2-40B4-BE49-F238E27FC236}">
                  <a16:creationId xmlns:a16="http://schemas.microsoft.com/office/drawing/2014/main" id="{F9FC58C4-5690-406C-BE37-CB1600BCD4BB}"/>
                </a:ext>
              </a:extLst>
            </p:cNvPr>
            <p:cNvSpPr txBox="1"/>
            <p:nvPr/>
          </p:nvSpPr>
          <p:spPr>
            <a:xfrm>
              <a:off x="4490352" y="5299186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</a:t>
              </a:r>
            </a:p>
          </p:txBody>
        </p:sp>
        <p:sp>
          <p:nvSpPr>
            <p:cNvPr id="172" name="Rotation III 1B">
              <a:extLst>
                <a:ext uri="{FF2B5EF4-FFF2-40B4-BE49-F238E27FC236}">
                  <a16:creationId xmlns:a16="http://schemas.microsoft.com/office/drawing/2014/main" id="{00EC1368-7489-42C2-8036-67256E7CB7C9}"/>
                </a:ext>
              </a:extLst>
            </p:cNvPr>
            <p:cNvSpPr txBox="1"/>
            <p:nvPr/>
          </p:nvSpPr>
          <p:spPr>
            <a:xfrm>
              <a:off x="4927028" y="5299754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3</a:t>
              </a:r>
            </a:p>
          </p:txBody>
        </p:sp>
        <p:sp>
          <p:nvSpPr>
            <p:cNvPr id="11" name="Rotation IV 1B">
              <a:extLst>
                <a:ext uri="{FF2B5EF4-FFF2-40B4-BE49-F238E27FC236}">
                  <a16:creationId xmlns:a16="http://schemas.microsoft.com/office/drawing/2014/main" id="{B55199A4-0A39-4E64-953A-B820B44A886E}"/>
                </a:ext>
              </a:extLst>
            </p:cNvPr>
            <p:cNvSpPr txBox="1"/>
            <p:nvPr/>
          </p:nvSpPr>
          <p:spPr>
            <a:xfrm>
              <a:off x="5374130" y="5299091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5</a:t>
              </a:r>
            </a:p>
          </p:txBody>
        </p:sp>
        <p:sp>
          <p:nvSpPr>
            <p:cNvPr id="28" name="Rotation V 1B">
              <a:extLst>
                <a:ext uri="{FF2B5EF4-FFF2-40B4-BE49-F238E27FC236}">
                  <a16:creationId xmlns:a16="http://schemas.microsoft.com/office/drawing/2014/main" id="{2ED40A93-5EC3-4073-AB34-EAB86F174410}"/>
                </a:ext>
              </a:extLst>
            </p:cNvPr>
            <p:cNvSpPr txBox="1"/>
            <p:nvPr/>
          </p:nvSpPr>
          <p:spPr>
            <a:xfrm>
              <a:off x="5820204" y="5319211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8</a:t>
              </a:r>
            </a:p>
          </p:txBody>
        </p:sp>
        <p:sp>
          <p:nvSpPr>
            <p:cNvPr id="29" name="Rotation VI 1B">
              <a:extLst>
                <a:ext uri="{FF2B5EF4-FFF2-40B4-BE49-F238E27FC236}">
                  <a16:creationId xmlns:a16="http://schemas.microsoft.com/office/drawing/2014/main" id="{C54ADB2E-23D3-4465-AA22-0D3FEAE8B9EC}"/>
                </a:ext>
              </a:extLst>
            </p:cNvPr>
            <p:cNvSpPr txBox="1"/>
            <p:nvPr/>
          </p:nvSpPr>
          <p:spPr>
            <a:xfrm>
              <a:off x="6267306" y="5318548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9</a:t>
              </a:r>
            </a:p>
          </p:txBody>
        </p:sp>
        <p:sp>
          <p:nvSpPr>
            <p:cNvPr id="30" name="Rotation I 2B">
              <a:extLst>
                <a:ext uri="{FF2B5EF4-FFF2-40B4-BE49-F238E27FC236}">
                  <a16:creationId xmlns:a16="http://schemas.microsoft.com/office/drawing/2014/main" id="{E7BF082C-AEC5-4EF4-90E4-74C7E56B4CFD}"/>
                </a:ext>
              </a:extLst>
            </p:cNvPr>
            <p:cNvSpPr txBox="1"/>
            <p:nvPr/>
          </p:nvSpPr>
          <p:spPr>
            <a:xfrm>
              <a:off x="3932376" y="5612722"/>
              <a:ext cx="431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11</a:t>
              </a:r>
            </a:p>
          </p:txBody>
        </p:sp>
        <p:sp>
          <p:nvSpPr>
            <p:cNvPr id="31" name="Rotation II 2B">
              <a:extLst>
                <a:ext uri="{FF2B5EF4-FFF2-40B4-BE49-F238E27FC236}">
                  <a16:creationId xmlns:a16="http://schemas.microsoft.com/office/drawing/2014/main" id="{1DD06445-0E01-4AED-A183-A6CB3CF740D5}"/>
                </a:ext>
              </a:extLst>
            </p:cNvPr>
            <p:cNvSpPr txBox="1"/>
            <p:nvPr/>
          </p:nvSpPr>
          <p:spPr>
            <a:xfrm>
              <a:off x="4406486" y="5603133"/>
              <a:ext cx="37120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12</a:t>
              </a:r>
            </a:p>
          </p:txBody>
        </p:sp>
        <p:sp>
          <p:nvSpPr>
            <p:cNvPr id="32" name="Rotation III 2B">
              <a:extLst>
                <a:ext uri="{FF2B5EF4-FFF2-40B4-BE49-F238E27FC236}">
                  <a16:creationId xmlns:a16="http://schemas.microsoft.com/office/drawing/2014/main" id="{89868B5E-0EDB-475D-950B-221F3B2E71E5}"/>
                </a:ext>
              </a:extLst>
            </p:cNvPr>
            <p:cNvSpPr txBox="1"/>
            <p:nvPr/>
          </p:nvSpPr>
          <p:spPr>
            <a:xfrm>
              <a:off x="4820952" y="5597521"/>
              <a:ext cx="4301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13</a:t>
              </a:r>
            </a:p>
          </p:txBody>
        </p:sp>
      </p:grpSp>
      <p:sp>
        <p:nvSpPr>
          <p:cNvPr id="165" name="The 1st Referee has blown the whistle to end the set">
            <a:extLst>
              <a:ext uri="{FF2B5EF4-FFF2-40B4-BE49-F238E27FC236}">
                <a16:creationId xmlns:a16="http://schemas.microsoft.com/office/drawing/2014/main" id="{297E0E37-772B-4534-B576-374AB75FD3AB}"/>
              </a:ext>
            </a:extLst>
          </p:cNvPr>
          <p:cNvSpPr txBox="1"/>
          <p:nvPr/>
        </p:nvSpPr>
        <p:spPr>
          <a:xfrm>
            <a:off x="7992486" y="3398741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Bendigo has called a </a:t>
            </a:r>
            <a:b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</a:br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time-out.</a:t>
            </a:r>
          </a:p>
        </p:txBody>
      </p:sp>
      <p:sp>
        <p:nvSpPr>
          <p:cNvPr id="167" name="Record the set end time">
            <a:extLst>
              <a:ext uri="{FF2B5EF4-FFF2-40B4-BE49-F238E27FC236}">
                <a16:creationId xmlns:a16="http://schemas.microsoft.com/office/drawing/2014/main" id="{FBA0B15D-5AE0-4B33-85B2-B56D85FAA24D}"/>
              </a:ext>
            </a:extLst>
          </p:cNvPr>
          <p:cNvSpPr txBox="1"/>
          <p:nvPr/>
        </p:nvSpPr>
        <p:spPr>
          <a:xfrm>
            <a:off x="7986216" y="4005892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Record the score of both teams.</a:t>
            </a:r>
          </a:p>
        </p:txBody>
      </p:sp>
      <p:sp>
        <p:nvSpPr>
          <p:cNvPr id="212" name="The score corresponding to each team's...">
            <a:extLst>
              <a:ext uri="{FF2B5EF4-FFF2-40B4-BE49-F238E27FC236}">
                <a16:creationId xmlns:a16="http://schemas.microsoft.com/office/drawing/2014/main" id="{015C7F41-8181-4B52-BD6E-4B8ACD382526}"/>
              </a:ext>
            </a:extLst>
          </p:cNvPr>
          <p:cNvSpPr txBox="1"/>
          <p:nvPr/>
        </p:nvSpPr>
        <p:spPr>
          <a:xfrm>
            <a:off x="7992486" y="4578415"/>
            <a:ext cx="3429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First record the score of the team that called the time-out, then the other team’s score.</a:t>
            </a:r>
          </a:p>
        </p:txBody>
      </p:sp>
      <p:sp>
        <p:nvSpPr>
          <p:cNvPr id="77" name="during the match - substitutions">
            <a:extLst>
              <a:ext uri="{FF2B5EF4-FFF2-40B4-BE49-F238E27FC236}">
                <a16:creationId xmlns:a16="http://schemas.microsoft.com/office/drawing/2014/main" id="{6C521203-2726-4B40-92DF-A5ED3BBCF97C}"/>
              </a:ext>
            </a:extLst>
          </p:cNvPr>
          <p:cNvSpPr txBox="1"/>
          <p:nvPr/>
        </p:nvSpPr>
        <p:spPr>
          <a:xfrm>
            <a:off x="3222000" y="428396"/>
            <a:ext cx="5187895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3.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DURING THE MATCH – Substitutions</a:t>
            </a:r>
          </a:p>
        </p:txBody>
      </p:sp>
      <p:sp>
        <p:nvSpPr>
          <p:cNvPr id="211" name="during the match - time outs">
            <a:extLst>
              <a:ext uri="{FF2B5EF4-FFF2-40B4-BE49-F238E27FC236}">
                <a16:creationId xmlns:a16="http://schemas.microsoft.com/office/drawing/2014/main" id="{D03B66CB-1A1F-4965-9E6D-ACC04A9C4E1C}"/>
              </a:ext>
            </a:extLst>
          </p:cNvPr>
          <p:cNvSpPr txBox="1"/>
          <p:nvPr/>
        </p:nvSpPr>
        <p:spPr>
          <a:xfrm>
            <a:off x="3222000" y="422275"/>
            <a:ext cx="4700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3.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DURING THE MATCH – time-outs</a:t>
            </a: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F29305C0-603C-47C8-901B-D31915D18551}"/>
              </a:ext>
            </a:extLst>
          </p:cNvPr>
          <p:cNvSpPr/>
          <p:nvPr/>
        </p:nvSpPr>
        <p:spPr>
          <a:xfrm>
            <a:off x="6875681" y="1315650"/>
            <a:ext cx="1740462" cy="812866"/>
          </a:xfrm>
          <a:prstGeom prst="wedgeEllipseCallout">
            <a:avLst>
              <a:gd name="adj1" fmla="val -60777"/>
              <a:gd name="adj2" fmla="val 57681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ysClr val="windowText" lastClr="000000"/>
                </a:solidFill>
              </a:rPr>
              <a:t>T</a:t>
            </a:r>
            <a:r>
              <a:rPr lang="en-AU" dirty="0">
                <a:solidFill>
                  <a:schemeClr val="tx1"/>
                </a:solidFill>
              </a:rPr>
              <a:t>IME-OUT</a:t>
            </a:r>
            <a:r>
              <a:rPr lang="en-AU" dirty="0">
                <a:solidFill>
                  <a:sysClr val="windowText" lastClr="000000"/>
                </a:solidFill>
              </a:rPr>
              <a:t>!</a:t>
            </a:r>
          </a:p>
        </p:txBody>
      </p:sp>
      <p:sp>
        <p:nvSpPr>
          <p:cNvPr id="225" name="Yellow Timeout B1">
            <a:extLst>
              <a:ext uri="{FF2B5EF4-FFF2-40B4-BE49-F238E27FC236}">
                <a16:creationId xmlns:a16="http://schemas.microsoft.com/office/drawing/2014/main" id="{ABB8F067-7C8C-4C42-8BAC-62845F6EE32D}"/>
              </a:ext>
            </a:extLst>
          </p:cNvPr>
          <p:cNvSpPr/>
          <p:nvPr/>
        </p:nvSpPr>
        <p:spPr>
          <a:xfrm>
            <a:off x="4490352" y="6181725"/>
            <a:ext cx="657911" cy="271463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imeout B1">
            <a:extLst>
              <a:ext uri="{FF2B5EF4-FFF2-40B4-BE49-F238E27FC236}">
                <a16:creationId xmlns:a16="http://schemas.microsoft.com/office/drawing/2014/main" id="{2124D09B-91CB-4B4C-BAE9-C52AF9C89D35}"/>
              </a:ext>
            </a:extLst>
          </p:cNvPr>
          <p:cNvSpPr txBox="1"/>
          <p:nvPr/>
        </p:nvSpPr>
        <p:spPr>
          <a:xfrm>
            <a:off x="4481054" y="6162003"/>
            <a:ext cx="6579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13  18</a:t>
            </a:r>
          </a:p>
        </p:txBody>
      </p:sp>
      <p:sp>
        <p:nvSpPr>
          <p:cNvPr id="129" name="Pos III Sub 3 A">
            <a:extLst>
              <a:ext uri="{FF2B5EF4-FFF2-40B4-BE49-F238E27FC236}">
                <a16:creationId xmlns:a16="http://schemas.microsoft.com/office/drawing/2014/main" id="{1901A31B-7BB4-4F61-848C-5BEA59703ACE}"/>
              </a:ext>
            </a:extLst>
          </p:cNvPr>
          <p:cNvSpPr txBox="1"/>
          <p:nvPr/>
        </p:nvSpPr>
        <p:spPr>
          <a:xfrm>
            <a:off x="1355873" y="4568273"/>
            <a:ext cx="224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8</a:t>
            </a:r>
          </a:p>
        </p:txBody>
      </p:sp>
      <p:sp>
        <p:nvSpPr>
          <p:cNvPr id="130" name="Pos III #3 2nd entry">
            <a:extLst>
              <a:ext uri="{FF2B5EF4-FFF2-40B4-BE49-F238E27FC236}">
                <a16:creationId xmlns:a16="http://schemas.microsoft.com/office/drawing/2014/main" id="{DDE7D451-335D-49AD-9C47-F967C5AA93EE}"/>
              </a:ext>
            </a:extLst>
          </p:cNvPr>
          <p:cNvSpPr txBox="1"/>
          <p:nvPr/>
        </p:nvSpPr>
        <p:spPr>
          <a:xfrm>
            <a:off x="1387492" y="4389605"/>
            <a:ext cx="1573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3</a:t>
            </a:r>
          </a:p>
        </p:txBody>
      </p:sp>
      <p:sp>
        <p:nvSpPr>
          <p:cNvPr id="138" name="Pos III #3 3rd entry">
            <a:extLst>
              <a:ext uri="{FF2B5EF4-FFF2-40B4-BE49-F238E27FC236}">
                <a16:creationId xmlns:a16="http://schemas.microsoft.com/office/drawing/2014/main" id="{36465C67-0763-4F94-A199-FE28E0BA238E}"/>
              </a:ext>
            </a:extLst>
          </p:cNvPr>
          <p:cNvSpPr txBox="1"/>
          <p:nvPr/>
        </p:nvSpPr>
        <p:spPr>
          <a:xfrm>
            <a:off x="1406368" y="4740806"/>
            <a:ext cx="1277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3</a:t>
            </a:r>
          </a:p>
        </p:txBody>
      </p:sp>
      <p:sp>
        <p:nvSpPr>
          <p:cNvPr id="144" name="Circle Third Entry">
            <a:extLst>
              <a:ext uri="{FF2B5EF4-FFF2-40B4-BE49-F238E27FC236}">
                <a16:creationId xmlns:a16="http://schemas.microsoft.com/office/drawing/2014/main" id="{1D50A481-249B-456A-8306-10E19A80C44E}"/>
              </a:ext>
            </a:extLst>
          </p:cNvPr>
          <p:cNvSpPr/>
          <p:nvPr/>
        </p:nvSpPr>
        <p:spPr>
          <a:xfrm>
            <a:off x="1344739" y="4765246"/>
            <a:ext cx="240122" cy="20807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8" name="Pos III Sub 1 A">
            <a:extLst>
              <a:ext uri="{FF2B5EF4-FFF2-40B4-BE49-F238E27FC236}">
                <a16:creationId xmlns:a16="http://schemas.microsoft.com/office/drawing/2014/main" id="{A14470DF-652F-47BC-952D-43E398B3D41E}"/>
              </a:ext>
            </a:extLst>
          </p:cNvPr>
          <p:cNvSpPr txBox="1"/>
          <p:nvPr/>
        </p:nvSpPr>
        <p:spPr>
          <a:xfrm>
            <a:off x="1355784" y="4206209"/>
            <a:ext cx="218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1736030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6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9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9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5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9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6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/>
      <p:bldP spid="167" grpId="0"/>
      <p:bldP spid="212" grpId="0"/>
      <p:bldP spid="77" grpId="0"/>
      <p:bldP spid="211" grpId="0"/>
      <p:bldP spid="2" grpId="0" animBg="1"/>
      <p:bldP spid="225" grpId="0" animBg="1"/>
      <p:bldP spid="42" grpId="0"/>
      <p:bldP spid="4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4" name="score Red 22"/>
          <p:cNvSpPr txBox="1"/>
          <p:nvPr/>
        </p:nvSpPr>
        <p:spPr>
          <a:xfrm>
            <a:off x="5747844" y="1953625"/>
            <a:ext cx="954107" cy="923330"/>
          </a:xfrm>
          <a:prstGeom prst="rect">
            <a:avLst/>
          </a:prstGeom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22</a:t>
            </a:r>
          </a:p>
        </p:txBody>
      </p:sp>
      <p:sp useBgFill="1">
        <p:nvSpPr>
          <p:cNvPr id="122" name="score Blue 25"/>
          <p:cNvSpPr txBox="1"/>
          <p:nvPr/>
        </p:nvSpPr>
        <p:spPr>
          <a:xfrm>
            <a:off x="1085747" y="1960904"/>
            <a:ext cx="954107" cy="92333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25</a:t>
            </a:r>
          </a:p>
        </p:txBody>
      </p:sp>
      <p:pic>
        <p:nvPicPr>
          <p:cNvPr id="25" name="Volleyball court">
            <a:extLst>
              <a:ext uri="{FF2B5EF4-FFF2-40B4-BE49-F238E27FC236}">
                <a16:creationId xmlns:a16="http://schemas.microsoft.com/office/drawing/2014/main" id="{F6F5F960-32BC-478A-9A52-C7FB4E51BC1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8011" t="6946" r="8957" b="7591"/>
          <a:stretch/>
        </p:blipFill>
        <p:spPr>
          <a:xfrm rot="16200000">
            <a:off x="2946259" y="906792"/>
            <a:ext cx="2017023" cy="3080634"/>
          </a:xfrm>
          <a:prstGeom prst="rect">
            <a:avLst/>
          </a:prstGeom>
        </p:spPr>
      </p:pic>
      <p:sp>
        <p:nvSpPr>
          <p:cNvPr id="111" name="Heathfield"/>
          <p:cNvSpPr/>
          <p:nvPr/>
        </p:nvSpPr>
        <p:spPr>
          <a:xfrm>
            <a:off x="1099926" y="1446499"/>
            <a:ext cx="957905" cy="219493"/>
          </a:xfrm>
          <a:prstGeom prst="rect">
            <a:avLst/>
          </a:prstGeom>
          <a:solidFill>
            <a:schemeClr val="accent1">
              <a:lumMod val="40000"/>
              <a:lumOff val="60000"/>
              <a:alpha val="77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Horsham</a:t>
            </a:r>
          </a:p>
        </p:txBody>
      </p:sp>
      <p:sp>
        <p:nvSpPr>
          <p:cNvPr id="112" name="Benowa"/>
          <p:cNvSpPr/>
          <p:nvPr/>
        </p:nvSpPr>
        <p:spPr>
          <a:xfrm>
            <a:off x="5839716" y="1446499"/>
            <a:ext cx="797193" cy="219493"/>
          </a:xfrm>
          <a:prstGeom prst="rect">
            <a:avLst/>
          </a:prstGeom>
          <a:solidFill>
            <a:srgbClr val="FF0000">
              <a:alpha val="77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Bendigo</a:t>
            </a:r>
          </a:p>
        </p:txBody>
      </p:sp>
      <p:sp>
        <p:nvSpPr>
          <p:cNvPr id="14" name="#5 A">
            <a:extLst>
              <a:ext uri="{FF2B5EF4-FFF2-40B4-BE49-F238E27FC236}">
                <a16:creationId xmlns:a16="http://schemas.microsoft.com/office/drawing/2014/main" id="{2AD41974-51AE-4097-A67B-0DD053B8C3C6}"/>
              </a:ext>
            </a:extLst>
          </p:cNvPr>
          <p:cNvSpPr txBox="1"/>
          <p:nvPr/>
        </p:nvSpPr>
        <p:spPr>
          <a:xfrm>
            <a:off x="2854453" y="2757905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5</a:t>
            </a:r>
          </a:p>
        </p:txBody>
      </p:sp>
      <p:sp>
        <p:nvSpPr>
          <p:cNvPr id="15" name="#15 A">
            <a:extLst>
              <a:ext uri="{FF2B5EF4-FFF2-40B4-BE49-F238E27FC236}">
                <a16:creationId xmlns:a16="http://schemas.microsoft.com/office/drawing/2014/main" id="{C71FDEA7-C60F-4F34-9FDD-83F8DC9FFC80}"/>
              </a:ext>
            </a:extLst>
          </p:cNvPr>
          <p:cNvSpPr txBox="1"/>
          <p:nvPr/>
        </p:nvSpPr>
        <p:spPr>
          <a:xfrm>
            <a:off x="2852106" y="2281944"/>
            <a:ext cx="351025" cy="3064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15</a:t>
            </a:r>
            <a:endParaRPr lang="en-AU" sz="1600" b="1" dirty="0"/>
          </a:p>
        </p:txBody>
      </p:sp>
      <p:sp>
        <p:nvSpPr>
          <p:cNvPr id="16" name="#9 A">
            <a:extLst>
              <a:ext uri="{FF2B5EF4-FFF2-40B4-BE49-F238E27FC236}">
                <a16:creationId xmlns:a16="http://schemas.microsoft.com/office/drawing/2014/main" id="{B71AEC2E-6401-403B-9843-F3C71B3F8DA3}"/>
              </a:ext>
            </a:extLst>
          </p:cNvPr>
          <p:cNvSpPr txBox="1"/>
          <p:nvPr/>
        </p:nvSpPr>
        <p:spPr>
          <a:xfrm>
            <a:off x="2854453" y="1847855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9</a:t>
            </a:r>
          </a:p>
        </p:txBody>
      </p:sp>
      <p:sp>
        <p:nvSpPr>
          <p:cNvPr id="17" name="#3 A">
            <a:extLst>
              <a:ext uri="{FF2B5EF4-FFF2-40B4-BE49-F238E27FC236}">
                <a16:creationId xmlns:a16="http://schemas.microsoft.com/office/drawing/2014/main" id="{F2C210C1-278C-43A4-A725-146C225FCFAF}"/>
              </a:ext>
            </a:extLst>
          </p:cNvPr>
          <p:cNvSpPr txBox="1"/>
          <p:nvPr/>
        </p:nvSpPr>
        <p:spPr>
          <a:xfrm>
            <a:off x="3549347" y="2763437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3</a:t>
            </a:r>
          </a:p>
        </p:txBody>
      </p:sp>
      <p:sp>
        <p:nvSpPr>
          <p:cNvPr id="18" name="#7 A">
            <a:extLst>
              <a:ext uri="{FF2B5EF4-FFF2-40B4-BE49-F238E27FC236}">
                <a16:creationId xmlns:a16="http://schemas.microsoft.com/office/drawing/2014/main" id="{ED2C434E-19C3-4861-A358-62CCC5DCD1F7}"/>
              </a:ext>
            </a:extLst>
          </p:cNvPr>
          <p:cNvSpPr txBox="1"/>
          <p:nvPr/>
        </p:nvSpPr>
        <p:spPr>
          <a:xfrm>
            <a:off x="3552641" y="2281942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7</a:t>
            </a:r>
          </a:p>
        </p:txBody>
      </p:sp>
      <p:sp>
        <p:nvSpPr>
          <p:cNvPr id="19" name="#1 A">
            <a:extLst>
              <a:ext uri="{FF2B5EF4-FFF2-40B4-BE49-F238E27FC236}">
                <a16:creationId xmlns:a16="http://schemas.microsoft.com/office/drawing/2014/main" id="{23C1DD36-6475-4005-94C7-72D9A128308B}"/>
              </a:ext>
            </a:extLst>
          </p:cNvPr>
          <p:cNvSpPr txBox="1"/>
          <p:nvPr/>
        </p:nvSpPr>
        <p:spPr>
          <a:xfrm>
            <a:off x="3551606" y="1842399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1</a:t>
            </a:r>
          </a:p>
        </p:txBody>
      </p:sp>
      <p:sp>
        <p:nvSpPr>
          <p:cNvPr id="39" name="#2 B">
            <a:extLst>
              <a:ext uri="{FF2B5EF4-FFF2-40B4-BE49-F238E27FC236}">
                <a16:creationId xmlns:a16="http://schemas.microsoft.com/office/drawing/2014/main" id="{EE60C9A4-34F7-4E0C-9EC7-51CBEE0245EE}"/>
              </a:ext>
            </a:extLst>
          </p:cNvPr>
          <p:cNvSpPr txBox="1"/>
          <p:nvPr/>
        </p:nvSpPr>
        <p:spPr>
          <a:xfrm>
            <a:off x="4022545" y="2760029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100" b="1" dirty="0"/>
              <a:t>2</a:t>
            </a:r>
          </a:p>
        </p:txBody>
      </p:sp>
      <p:sp>
        <p:nvSpPr>
          <p:cNvPr id="40" name="#12 B">
            <a:extLst>
              <a:ext uri="{FF2B5EF4-FFF2-40B4-BE49-F238E27FC236}">
                <a16:creationId xmlns:a16="http://schemas.microsoft.com/office/drawing/2014/main" id="{AAC88087-AEB7-4CC5-8FAB-C2FADC9D0E9C}"/>
              </a:ext>
            </a:extLst>
          </p:cNvPr>
          <p:cNvSpPr txBox="1"/>
          <p:nvPr/>
        </p:nvSpPr>
        <p:spPr>
          <a:xfrm>
            <a:off x="4019932" y="2284067"/>
            <a:ext cx="351025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12</a:t>
            </a:r>
          </a:p>
        </p:txBody>
      </p:sp>
      <p:sp>
        <p:nvSpPr>
          <p:cNvPr id="43" name="#6 B">
            <a:extLst>
              <a:ext uri="{FF2B5EF4-FFF2-40B4-BE49-F238E27FC236}">
                <a16:creationId xmlns:a16="http://schemas.microsoft.com/office/drawing/2014/main" id="{CBE020B4-4EA6-4A1C-A663-36B849E9011D}"/>
              </a:ext>
            </a:extLst>
          </p:cNvPr>
          <p:cNvSpPr txBox="1"/>
          <p:nvPr/>
        </p:nvSpPr>
        <p:spPr>
          <a:xfrm>
            <a:off x="4022545" y="1849979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100" b="1" dirty="0"/>
              <a:t>6</a:t>
            </a:r>
          </a:p>
        </p:txBody>
      </p:sp>
      <p:sp>
        <p:nvSpPr>
          <p:cNvPr id="44" name="#11 B">
            <a:extLst>
              <a:ext uri="{FF2B5EF4-FFF2-40B4-BE49-F238E27FC236}">
                <a16:creationId xmlns:a16="http://schemas.microsoft.com/office/drawing/2014/main" id="{0CFFA423-1568-4ADE-BC76-245F7CFA91E0}"/>
              </a:ext>
            </a:extLst>
          </p:cNvPr>
          <p:cNvSpPr txBox="1"/>
          <p:nvPr/>
        </p:nvSpPr>
        <p:spPr>
          <a:xfrm>
            <a:off x="4717173" y="2765561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11</a:t>
            </a:r>
          </a:p>
        </p:txBody>
      </p:sp>
      <p:sp>
        <p:nvSpPr>
          <p:cNvPr id="45" name="#4 B">
            <a:extLst>
              <a:ext uri="{FF2B5EF4-FFF2-40B4-BE49-F238E27FC236}">
                <a16:creationId xmlns:a16="http://schemas.microsoft.com/office/drawing/2014/main" id="{FB6297F7-F012-45FF-80B3-FE7954C577C2}"/>
              </a:ext>
            </a:extLst>
          </p:cNvPr>
          <p:cNvSpPr txBox="1"/>
          <p:nvPr/>
        </p:nvSpPr>
        <p:spPr>
          <a:xfrm>
            <a:off x="4720467" y="2284066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100" b="1" dirty="0"/>
              <a:t>4</a:t>
            </a:r>
          </a:p>
        </p:txBody>
      </p:sp>
      <p:sp>
        <p:nvSpPr>
          <p:cNvPr id="50" name="#9 B">
            <a:extLst>
              <a:ext uri="{FF2B5EF4-FFF2-40B4-BE49-F238E27FC236}">
                <a16:creationId xmlns:a16="http://schemas.microsoft.com/office/drawing/2014/main" id="{82FA57A7-4554-42EB-892B-D326D426564F}"/>
              </a:ext>
            </a:extLst>
          </p:cNvPr>
          <p:cNvSpPr txBox="1"/>
          <p:nvPr/>
        </p:nvSpPr>
        <p:spPr>
          <a:xfrm>
            <a:off x="4719432" y="1844523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100" b="1" dirty="0"/>
              <a:t>9</a:t>
            </a:r>
          </a:p>
        </p:txBody>
      </p:sp>
      <p:grpSp>
        <p:nvGrpSpPr>
          <p:cNvPr id="4" name="End of Set 1">
            <a:extLst>
              <a:ext uri="{FF2B5EF4-FFF2-40B4-BE49-F238E27FC236}">
                <a16:creationId xmlns:a16="http://schemas.microsoft.com/office/drawing/2014/main" id="{07D4C2F7-C8A4-43BF-BECA-624287E7A681}"/>
              </a:ext>
            </a:extLst>
          </p:cNvPr>
          <p:cNvGrpSpPr/>
          <p:nvPr/>
        </p:nvGrpSpPr>
        <p:grpSpPr>
          <a:xfrm>
            <a:off x="827860" y="3708905"/>
            <a:ext cx="6388151" cy="2782709"/>
            <a:chOff x="827860" y="3708905"/>
            <a:chExt cx="6388151" cy="2782709"/>
          </a:xfrm>
        </p:grpSpPr>
        <p:grpSp>
          <p:nvGrpSpPr>
            <p:cNvPr id="5" name="Set 1 Ready for match start">
              <a:extLst>
                <a:ext uri="{FF2B5EF4-FFF2-40B4-BE49-F238E27FC236}">
                  <a16:creationId xmlns:a16="http://schemas.microsoft.com/office/drawing/2014/main" id="{85ADEA2B-0349-4899-BF9E-CCFAC259E1A8}"/>
                </a:ext>
              </a:extLst>
            </p:cNvPr>
            <p:cNvGrpSpPr/>
            <p:nvPr/>
          </p:nvGrpSpPr>
          <p:grpSpPr>
            <a:xfrm>
              <a:off x="875749" y="3708905"/>
              <a:ext cx="6340262" cy="2782709"/>
              <a:chOff x="2636102" y="3361990"/>
              <a:chExt cx="6984776" cy="3229426"/>
            </a:xfrm>
          </p:grpSpPr>
          <p:grpSp>
            <p:nvGrpSpPr>
              <p:cNvPr id="101" name="Set Ready for first serve">
                <a:extLst>
                  <a:ext uri="{FF2B5EF4-FFF2-40B4-BE49-F238E27FC236}">
                    <a16:creationId xmlns:a16="http://schemas.microsoft.com/office/drawing/2014/main" id="{09A05676-83D1-4134-A6B5-4874223F06D6}"/>
                  </a:ext>
                </a:extLst>
              </p:cNvPr>
              <p:cNvGrpSpPr/>
              <p:nvPr/>
            </p:nvGrpSpPr>
            <p:grpSpPr>
              <a:xfrm>
                <a:off x="2636102" y="3361990"/>
                <a:ext cx="6984776" cy="3229426"/>
                <a:chOff x="4655840" y="2286148"/>
                <a:chExt cx="6984776" cy="3229426"/>
              </a:xfrm>
            </p:grpSpPr>
            <p:pic>
              <p:nvPicPr>
                <p:cNvPr id="102" name="Set 1 Blank">
                  <a:extLst>
                    <a:ext uri="{FF2B5EF4-FFF2-40B4-BE49-F238E27FC236}">
                      <a16:creationId xmlns:a16="http://schemas.microsoft.com/office/drawing/2014/main" id="{52A9CFB6-A0C6-4022-9DFA-4BFE852C5AE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 cstate="print"/>
                <a:srcRect r="9481"/>
                <a:stretch/>
              </p:blipFill>
              <p:spPr>
                <a:xfrm>
                  <a:off x="4655840" y="2286148"/>
                  <a:ext cx="6984776" cy="3229426"/>
                </a:xfrm>
                <a:prstGeom prst="rect">
                  <a:avLst/>
                </a:prstGeom>
              </p:spPr>
            </p:pic>
            <p:sp>
              <p:nvSpPr>
                <p:cNvPr id="103" name="Heathfield">
                  <a:extLst>
                    <a:ext uri="{FF2B5EF4-FFF2-40B4-BE49-F238E27FC236}">
                      <a16:creationId xmlns:a16="http://schemas.microsoft.com/office/drawing/2014/main" id="{290DB7F3-A343-48CC-BED8-67077FD03ECF}"/>
                    </a:ext>
                  </a:extLst>
                </p:cNvPr>
                <p:cNvSpPr txBox="1"/>
                <p:nvPr/>
              </p:nvSpPr>
              <p:spPr>
                <a:xfrm>
                  <a:off x="6443999" y="2358000"/>
                  <a:ext cx="939799" cy="3214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200" dirty="0"/>
                    <a:t>Horsham</a:t>
                  </a:r>
                </a:p>
              </p:txBody>
            </p:sp>
            <p:sp>
              <p:nvSpPr>
                <p:cNvPr id="104" name="Benowa">
                  <a:extLst>
                    <a:ext uri="{FF2B5EF4-FFF2-40B4-BE49-F238E27FC236}">
                      <a16:creationId xmlns:a16="http://schemas.microsoft.com/office/drawing/2014/main" id="{0AAF6A25-CF2D-45AE-9F9A-99612E766353}"/>
                    </a:ext>
                  </a:extLst>
                </p:cNvPr>
                <p:cNvSpPr txBox="1"/>
                <p:nvPr/>
              </p:nvSpPr>
              <p:spPr>
                <a:xfrm>
                  <a:off x="8412354" y="2358000"/>
                  <a:ext cx="876137" cy="3214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200" dirty="0"/>
                    <a:t>Bendigo</a:t>
                  </a:r>
                </a:p>
              </p:txBody>
            </p:sp>
            <p:grpSp>
              <p:nvGrpSpPr>
                <p:cNvPr id="105" name="First serve cross off">
                  <a:extLst>
                    <a:ext uri="{FF2B5EF4-FFF2-40B4-BE49-F238E27FC236}">
                      <a16:creationId xmlns:a16="http://schemas.microsoft.com/office/drawing/2014/main" id="{4D2F74CF-44B8-4FE5-88CE-A5716AC8A7DF}"/>
                    </a:ext>
                  </a:extLst>
                </p:cNvPr>
                <p:cNvGrpSpPr/>
                <p:nvPr/>
              </p:nvGrpSpPr>
              <p:grpSpPr>
                <a:xfrm>
                  <a:off x="7434629" y="2365232"/>
                  <a:ext cx="188053" cy="109386"/>
                  <a:chOff x="7434629" y="2365232"/>
                  <a:chExt cx="188053" cy="109386"/>
                </a:xfrm>
              </p:grpSpPr>
              <p:cxnSp>
                <p:nvCxnSpPr>
                  <p:cNvPr id="141" name="Straight Connector 140">
                    <a:extLst>
                      <a:ext uri="{FF2B5EF4-FFF2-40B4-BE49-F238E27FC236}">
                        <a16:creationId xmlns:a16="http://schemas.microsoft.com/office/drawing/2014/main" id="{35DF7B4F-AE7D-496C-868F-F21AB69DB16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Straight Connector 142">
                    <a:extLst>
                      <a:ext uri="{FF2B5EF4-FFF2-40B4-BE49-F238E27FC236}">
                        <a16:creationId xmlns:a16="http://schemas.microsoft.com/office/drawing/2014/main" id="{76FFF759-3F0A-4849-B4E0-79B2A479EA9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7" name="First receive cross off">
                  <a:extLst>
                    <a:ext uri="{FF2B5EF4-FFF2-40B4-BE49-F238E27FC236}">
                      <a16:creationId xmlns:a16="http://schemas.microsoft.com/office/drawing/2014/main" id="{3F54C3BE-7274-4676-B6D6-A4659190B3BD}"/>
                    </a:ext>
                  </a:extLst>
                </p:cNvPr>
                <p:cNvGrpSpPr/>
                <p:nvPr/>
              </p:nvGrpSpPr>
              <p:grpSpPr>
                <a:xfrm>
                  <a:off x="10885973" y="2495457"/>
                  <a:ext cx="188053" cy="109386"/>
                  <a:chOff x="7434629" y="2365232"/>
                  <a:chExt cx="188053" cy="109386"/>
                </a:xfrm>
              </p:grpSpPr>
              <p:cxnSp>
                <p:nvCxnSpPr>
                  <p:cNvPr id="137" name="Straight Connector 136">
                    <a:extLst>
                      <a:ext uri="{FF2B5EF4-FFF2-40B4-BE49-F238E27FC236}">
                        <a16:creationId xmlns:a16="http://schemas.microsoft.com/office/drawing/2014/main" id="{76BDCB8A-4C3E-41F2-81E3-D8BF9BA3433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Straight Connector 138">
                    <a:extLst>
                      <a:ext uri="{FF2B5EF4-FFF2-40B4-BE49-F238E27FC236}">
                        <a16:creationId xmlns:a16="http://schemas.microsoft.com/office/drawing/2014/main" id="{CF08BFC3-F047-460F-A17B-CFB0A95C5FF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9" name="5 Pos I A">
                  <a:extLst>
                    <a:ext uri="{FF2B5EF4-FFF2-40B4-BE49-F238E27FC236}">
                      <a16:creationId xmlns:a16="http://schemas.microsoft.com/office/drawing/2014/main" id="{5C811B90-72D7-448A-9C1F-700EB16D2367}"/>
                    </a:ext>
                  </a:extLst>
                </p:cNvPr>
                <p:cNvSpPr txBox="1"/>
                <p:nvPr/>
              </p:nvSpPr>
              <p:spPr>
                <a:xfrm>
                  <a:off x="4807189" y="2647429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5</a:t>
                  </a:r>
                </a:p>
              </p:txBody>
            </p:sp>
            <p:sp>
              <p:nvSpPr>
                <p:cNvPr id="110" name="3 Pos II A">
                  <a:extLst>
                    <a:ext uri="{FF2B5EF4-FFF2-40B4-BE49-F238E27FC236}">
                      <a16:creationId xmlns:a16="http://schemas.microsoft.com/office/drawing/2014/main" id="{9107BF34-A2A2-4C39-8773-CAE0DCE384E1}"/>
                    </a:ext>
                  </a:extLst>
                </p:cNvPr>
                <p:cNvSpPr txBox="1"/>
                <p:nvPr/>
              </p:nvSpPr>
              <p:spPr>
                <a:xfrm>
                  <a:off x="5302617" y="2647190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3</a:t>
                  </a:r>
                </a:p>
              </p:txBody>
            </p:sp>
            <p:sp>
              <p:nvSpPr>
                <p:cNvPr id="115" name="7 Pos III A">
                  <a:extLst>
                    <a:ext uri="{FF2B5EF4-FFF2-40B4-BE49-F238E27FC236}">
                      <a16:creationId xmlns:a16="http://schemas.microsoft.com/office/drawing/2014/main" id="{0023FBAB-2FCF-4805-B46B-3D5470886777}"/>
                    </a:ext>
                  </a:extLst>
                </p:cNvPr>
                <p:cNvSpPr txBox="1"/>
                <p:nvPr/>
              </p:nvSpPr>
              <p:spPr>
                <a:xfrm>
                  <a:off x="5783945" y="2650511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7</a:t>
                  </a:r>
                </a:p>
              </p:txBody>
            </p:sp>
            <p:sp>
              <p:nvSpPr>
                <p:cNvPr id="116" name="1 Pos IV A">
                  <a:extLst>
                    <a:ext uri="{FF2B5EF4-FFF2-40B4-BE49-F238E27FC236}">
                      <a16:creationId xmlns:a16="http://schemas.microsoft.com/office/drawing/2014/main" id="{1A7A5595-8FB0-483D-9EA3-AC248596A7D8}"/>
                    </a:ext>
                  </a:extLst>
                </p:cNvPr>
                <p:cNvSpPr txBox="1"/>
                <p:nvPr/>
              </p:nvSpPr>
              <p:spPr>
                <a:xfrm>
                  <a:off x="6269546" y="2650511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</a:t>
                  </a:r>
                </a:p>
              </p:txBody>
            </p:sp>
            <p:sp>
              <p:nvSpPr>
                <p:cNvPr id="117" name="9 Pos V A">
                  <a:extLst>
                    <a:ext uri="{FF2B5EF4-FFF2-40B4-BE49-F238E27FC236}">
                      <a16:creationId xmlns:a16="http://schemas.microsoft.com/office/drawing/2014/main" id="{517FD982-CD18-4F02-9A87-E67C8D5D7389}"/>
                    </a:ext>
                  </a:extLst>
                </p:cNvPr>
                <p:cNvSpPr txBox="1"/>
                <p:nvPr/>
              </p:nvSpPr>
              <p:spPr>
                <a:xfrm>
                  <a:off x="6750100" y="2650511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9</a:t>
                  </a:r>
                </a:p>
              </p:txBody>
            </p:sp>
            <p:sp>
              <p:nvSpPr>
                <p:cNvPr id="123" name="15 Pos VI A">
                  <a:extLst>
                    <a:ext uri="{FF2B5EF4-FFF2-40B4-BE49-F238E27FC236}">
                      <a16:creationId xmlns:a16="http://schemas.microsoft.com/office/drawing/2014/main" id="{EDA3967D-EDF7-45CD-8DCE-87BE36931EFE}"/>
                    </a:ext>
                  </a:extLst>
                </p:cNvPr>
                <p:cNvSpPr txBox="1"/>
                <p:nvPr/>
              </p:nvSpPr>
              <p:spPr>
                <a:xfrm>
                  <a:off x="7219810" y="2650511"/>
                  <a:ext cx="374259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15</a:t>
                  </a:r>
                </a:p>
              </p:txBody>
            </p:sp>
            <p:sp>
              <p:nvSpPr>
                <p:cNvPr id="125" name="10 Pos L A">
                  <a:extLst>
                    <a:ext uri="{FF2B5EF4-FFF2-40B4-BE49-F238E27FC236}">
                      <a16:creationId xmlns:a16="http://schemas.microsoft.com/office/drawing/2014/main" id="{DB2CEC52-6FF3-40EE-9E73-2FE9103EC721}"/>
                    </a:ext>
                  </a:extLst>
                </p:cNvPr>
                <p:cNvSpPr txBox="1"/>
                <p:nvPr/>
              </p:nvSpPr>
              <p:spPr>
                <a:xfrm>
                  <a:off x="7142202" y="5169324"/>
                  <a:ext cx="4739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10</a:t>
                  </a:r>
                </a:p>
              </p:txBody>
            </p:sp>
            <p:sp>
              <p:nvSpPr>
                <p:cNvPr id="128" name="9 Pos I B">
                  <a:extLst>
                    <a:ext uri="{FF2B5EF4-FFF2-40B4-BE49-F238E27FC236}">
                      <a16:creationId xmlns:a16="http://schemas.microsoft.com/office/drawing/2014/main" id="{E93A8E36-7D84-40ED-A0CC-6834C16F8CCC}"/>
                    </a:ext>
                  </a:extLst>
                </p:cNvPr>
                <p:cNvSpPr txBox="1"/>
                <p:nvPr/>
              </p:nvSpPr>
              <p:spPr>
                <a:xfrm>
                  <a:off x="8252755" y="2644108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9</a:t>
                  </a:r>
                </a:p>
              </p:txBody>
            </p:sp>
            <p:sp>
              <p:nvSpPr>
                <p:cNvPr id="131" name="6 Pos II B">
                  <a:extLst>
                    <a:ext uri="{FF2B5EF4-FFF2-40B4-BE49-F238E27FC236}">
                      <a16:creationId xmlns:a16="http://schemas.microsoft.com/office/drawing/2014/main" id="{CE100EAE-CED7-4AEC-964E-98456EFB3F56}"/>
                    </a:ext>
                  </a:extLst>
                </p:cNvPr>
                <p:cNvSpPr txBox="1"/>
                <p:nvPr/>
              </p:nvSpPr>
              <p:spPr>
                <a:xfrm>
                  <a:off x="8748183" y="2643869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6</a:t>
                  </a:r>
                </a:p>
              </p:txBody>
            </p:sp>
            <p:sp>
              <p:nvSpPr>
                <p:cNvPr id="132" name="12 Pos III B">
                  <a:extLst>
                    <a:ext uri="{FF2B5EF4-FFF2-40B4-BE49-F238E27FC236}">
                      <a16:creationId xmlns:a16="http://schemas.microsoft.com/office/drawing/2014/main" id="{FAB46DF4-66FB-4F05-A051-646FBA2F6C80}"/>
                    </a:ext>
                  </a:extLst>
                </p:cNvPr>
                <p:cNvSpPr txBox="1"/>
                <p:nvPr/>
              </p:nvSpPr>
              <p:spPr>
                <a:xfrm>
                  <a:off x="9229511" y="2647190"/>
                  <a:ext cx="3651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12</a:t>
                  </a:r>
                </a:p>
              </p:txBody>
            </p:sp>
            <p:sp>
              <p:nvSpPr>
                <p:cNvPr id="133" name="2 Pos IV B">
                  <a:extLst>
                    <a:ext uri="{FF2B5EF4-FFF2-40B4-BE49-F238E27FC236}">
                      <a16:creationId xmlns:a16="http://schemas.microsoft.com/office/drawing/2014/main" id="{5089882A-0FF2-4B72-BC31-1E4DB8623DD5}"/>
                    </a:ext>
                  </a:extLst>
                </p:cNvPr>
                <p:cNvSpPr txBox="1"/>
                <p:nvPr/>
              </p:nvSpPr>
              <p:spPr>
                <a:xfrm>
                  <a:off x="9715112" y="2647190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2</a:t>
                  </a:r>
                </a:p>
              </p:txBody>
            </p:sp>
            <p:sp>
              <p:nvSpPr>
                <p:cNvPr id="134" name="11 Pos V B">
                  <a:extLst>
                    <a:ext uri="{FF2B5EF4-FFF2-40B4-BE49-F238E27FC236}">
                      <a16:creationId xmlns:a16="http://schemas.microsoft.com/office/drawing/2014/main" id="{484E74FB-60B0-419A-B44E-7D5CA54AA5FF}"/>
                    </a:ext>
                  </a:extLst>
                </p:cNvPr>
                <p:cNvSpPr txBox="1"/>
                <p:nvPr/>
              </p:nvSpPr>
              <p:spPr>
                <a:xfrm>
                  <a:off x="10195666" y="2647190"/>
                  <a:ext cx="3651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11</a:t>
                  </a:r>
                </a:p>
              </p:txBody>
            </p:sp>
            <p:sp>
              <p:nvSpPr>
                <p:cNvPr id="135" name="4 Pos VI B">
                  <a:extLst>
                    <a:ext uri="{FF2B5EF4-FFF2-40B4-BE49-F238E27FC236}">
                      <a16:creationId xmlns:a16="http://schemas.microsoft.com/office/drawing/2014/main" id="{0BB440F6-CB65-40A8-867F-E3659C48ACC2}"/>
                    </a:ext>
                  </a:extLst>
                </p:cNvPr>
                <p:cNvSpPr txBox="1"/>
                <p:nvPr/>
              </p:nvSpPr>
              <p:spPr>
                <a:xfrm>
                  <a:off x="10665376" y="2647190"/>
                  <a:ext cx="374259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4</a:t>
                  </a:r>
                </a:p>
              </p:txBody>
            </p:sp>
            <p:sp>
              <p:nvSpPr>
                <p:cNvPr id="136" name="1 Pos L B">
                  <a:extLst>
                    <a:ext uri="{FF2B5EF4-FFF2-40B4-BE49-F238E27FC236}">
                      <a16:creationId xmlns:a16="http://schemas.microsoft.com/office/drawing/2014/main" id="{6B7170AE-FC38-4606-B5B8-E89B37609E8C}"/>
                    </a:ext>
                  </a:extLst>
                </p:cNvPr>
                <p:cNvSpPr txBox="1"/>
                <p:nvPr/>
              </p:nvSpPr>
              <p:spPr>
                <a:xfrm>
                  <a:off x="10574537" y="5171417"/>
                  <a:ext cx="4739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</a:t>
                  </a:r>
                </a:p>
              </p:txBody>
            </p:sp>
          </p:grpSp>
          <p:cxnSp>
            <p:nvCxnSpPr>
              <p:cNvPr id="147" name="Rotation 5 1A">
                <a:extLst>
                  <a:ext uri="{FF2B5EF4-FFF2-40B4-BE49-F238E27FC236}">
                    <a16:creationId xmlns:a16="http://schemas.microsoft.com/office/drawing/2014/main" id="{D3274381-D160-4992-946B-244591B4211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79034" y="5224922"/>
                <a:ext cx="108417" cy="10685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8" name="Cross off Rotation 1B">
                <a:extLst>
                  <a:ext uri="{FF2B5EF4-FFF2-40B4-BE49-F238E27FC236}">
                    <a16:creationId xmlns:a16="http://schemas.microsoft.com/office/drawing/2014/main" id="{76EC5C60-BB3A-4E28-814E-234E2BB77FEF}"/>
                  </a:ext>
                </a:extLst>
              </p:cNvPr>
              <p:cNvGrpSpPr/>
              <p:nvPr/>
            </p:nvGrpSpPr>
            <p:grpSpPr>
              <a:xfrm>
                <a:off x="6114360" y="5224921"/>
                <a:ext cx="240478" cy="322473"/>
                <a:chOff x="8134098" y="4149079"/>
                <a:chExt cx="240478" cy="322473"/>
              </a:xfrm>
            </p:grpSpPr>
            <p:cxnSp>
              <p:nvCxnSpPr>
                <p:cNvPr id="159" name="Straight Connector 158">
                  <a:extLst>
                    <a:ext uri="{FF2B5EF4-FFF2-40B4-BE49-F238E27FC236}">
                      <a16:creationId xmlns:a16="http://schemas.microsoft.com/office/drawing/2014/main" id="{30753A6D-7770-40EC-8749-A296386054A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134098" y="4149079"/>
                  <a:ext cx="240478" cy="32247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>
                  <a:extLst>
                    <a:ext uri="{FF2B5EF4-FFF2-40B4-BE49-F238E27FC236}">
                      <a16:creationId xmlns:a16="http://schemas.microsoft.com/office/drawing/2014/main" id="{43D63CEA-6914-4625-93BA-DB0FE8CBD1D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157742" y="4149079"/>
                  <a:ext cx="216834" cy="32247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7" name="Match Start Time">
              <a:extLst>
                <a:ext uri="{FF2B5EF4-FFF2-40B4-BE49-F238E27FC236}">
                  <a16:creationId xmlns:a16="http://schemas.microsoft.com/office/drawing/2014/main" id="{2811B9AB-F2DD-4316-A5FA-F0DEB918EA44}"/>
                </a:ext>
              </a:extLst>
            </p:cNvPr>
            <p:cNvSpPr txBox="1"/>
            <p:nvPr/>
          </p:nvSpPr>
          <p:spPr>
            <a:xfrm>
              <a:off x="1595162" y="3721343"/>
              <a:ext cx="6452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600" dirty="0"/>
                <a:t>9:00</a:t>
              </a:r>
              <a:endParaRPr lang="en-AU" sz="1200" dirty="0"/>
            </a:p>
          </p:txBody>
        </p:sp>
        <p:grpSp>
          <p:nvGrpSpPr>
            <p:cNvPr id="8" name="Points B (22)">
              <a:extLst>
                <a:ext uri="{FF2B5EF4-FFF2-40B4-BE49-F238E27FC236}">
                  <a16:creationId xmlns:a16="http://schemas.microsoft.com/office/drawing/2014/main" id="{4B148F4E-8839-4FED-94A7-9D4D0272C207}"/>
                </a:ext>
              </a:extLst>
            </p:cNvPr>
            <p:cNvGrpSpPr/>
            <p:nvPr/>
          </p:nvGrpSpPr>
          <p:grpSpPr>
            <a:xfrm>
              <a:off x="6743941" y="4078485"/>
              <a:ext cx="389986" cy="2318254"/>
              <a:chOff x="6743941" y="4078485"/>
              <a:chExt cx="389986" cy="2318254"/>
            </a:xfrm>
          </p:grpSpPr>
          <p:cxnSp>
            <p:nvCxnSpPr>
              <p:cNvPr id="145" name="Pt 1B">
                <a:extLst>
                  <a:ext uri="{FF2B5EF4-FFF2-40B4-BE49-F238E27FC236}">
                    <a16:creationId xmlns:a16="http://schemas.microsoft.com/office/drawing/2014/main" id="{DC34AAE1-76AA-4918-8878-4313EE4E791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288" y="4078485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Pt 2B">
                <a:extLst>
                  <a:ext uri="{FF2B5EF4-FFF2-40B4-BE49-F238E27FC236}">
                    <a16:creationId xmlns:a16="http://schemas.microsoft.com/office/drawing/2014/main" id="{821D7CE3-531D-4D61-99F5-A44D4F9D562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288" y="424064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Pt 3B">
                <a:extLst>
                  <a:ext uri="{FF2B5EF4-FFF2-40B4-BE49-F238E27FC236}">
                    <a16:creationId xmlns:a16="http://schemas.microsoft.com/office/drawing/2014/main" id="{61428D70-5CBB-4D60-BF45-3C5CB5340FF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288" y="438555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Pt 4B">
                <a:extLst>
                  <a:ext uri="{FF2B5EF4-FFF2-40B4-BE49-F238E27FC236}">
                    <a16:creationId xmlns:a16="http://schemas.microsoft.com/office/drawing/2014/main" id="{D3ABCD00-A6F7-4061-93AE-FE1B3FCE24A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60178" y="452994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Pt 5B">
                <a:extLst>
                  <a:ext uri="{FF2B5EF4-FFF2-40B4-BE49-F238E27FC236}">
                    <a16:creationId xmlns:a16="http://schemas.microsoft.com/office/drawing/2014/main" id="{6C500FB0-8976-4160-A9D9-5CD87E46905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62559" y="469073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Pt 6B">
                <a:extLst>
                  <a:ext uri="{FF2B5EF4-FFF2-40B4-BE49-F238E27FC236}">
                    <a16:creationId xmlns:a16="http://schemas.microsoft.com/office/drawing/2014/main" id="{D061864C-47CC-421E-81F7-3C592CA345E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4832649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Pt 7B">
                <a:extLst>
                  <a:ext uri="{FF2B5EF4-FFF2-40B4-BE49-F238E27FC236}">
                    <a16:creationId xmlns:a16="http://schemas.microsoft.com/office/drawing/2014/main" id="{F9FAFCC6-CA72-4FC5-A4FB-99E791C4D2D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4990774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Pt 8B">
                <a:extLst>
                  <a:ext uri="{FF2B5EF4-FFF2-40B4-BE49-F238E27FC236}">
                    <a16:creationId xmlns:a16="http://schemas.microsoft.com/office/drawing/2014/main" id="{23D39BDB-5425-49DE-8215-8812AEDBA98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5141431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Pt 9B">
                <a:extLst>
                  <a:ext uri="{FF2B5EF4-FFF2-40B4-BE49-F238E27FC236}">
                    <a16:creationId xmlns:a16="http://schemas.microsoft.com/office/drawing/2014/main" id="{600C5FE4-F63D-43E9-BEF3-5669B43AA49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529542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Pt 10B">
                <a:extLst>
                  <a:ext uri="{FF2B5EF4-FFF2-40B4-BE49-F238E27FC236}">
                    <a16:creationId xmlns:a16="http://schemas.microsoft.com/office/drawing/2014/main" id="{7ED5EA97-220E-4FEA-9CED-8E1D860AA48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43943" y="545372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Pt 11B">
                <a:extLst>
                  <a:ext uri="{FF2B5EF4-FFF2-40B4-BE49-F238E27FC236}">
                    <a16:creationId xmlns:a16="http://schemas.microsoft.com/office/drawing/2014/main" id="{1E654116-A0CF-48A4-B69A-5863E9EDA41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43942" y="5600424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Pt 12B">
                <a:extLst>
                  <a:ext uri="{FF2B5EF4-FFF2-40B4-BE49-F238E27FC236}">
                    <a16:creationId xmlns:a16="http://schemas.microsoft.com/office/drawing/2014/main" id="{9D44EB52-4135-45E4-AFCA-AA1D75087F8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43941" y="5774423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Pt 13B">
                <a:extLst>
                  <a:ext uri="{FF2B5EF4-FFF2-40B4-BE49-F238E27FC236}">
                    <a16:creationId xmlns:a16="http://schemas.microsoft.com/office/drawing/2014/main" id="{143B281D-1A01-4DBE-9D40-A5BC08EB2BF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0487" y="5943079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Pt 14B">
                <a:extLst>
                  <a:ext uri="{FF2B5EF4-FFF2-40B4-BE49-F238E27FC236}">
                    <a16:creationId xmlns:a16="http://schemas.microsoft.com/office/drawing/2014/main" id="{9D531E62-5CD7-49D9-8095-568AC6830D2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0676" y="612534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Pt 15B">
                <a:extLst>
                  <a:ext uri="{FF2B5EF4-FFF2-40B4-BE49-F238E27FC236}">
                    <a16:creationId xmlns:a16="http://schemas.microsoft.com/office/drawing/2014/main" id="{6F9A5BED-CDF6-460B-93AD-8D03D3EC8C7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222" y="6294002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Pt 16B">
                <a:extLst>
                  <a:ext uri="{FF2B5EF4-FFF2-40B4-BE49-F238E27FC236}">
                    <a16:creationId xmlns:a16="http://schemas.microsoft.com/office/drawing/2014/main" id="{AB0FD609-D8BF-4A94-985A-D076EB68380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78933" y="4085545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Pt 17B">
                <a:extLst>
                  <a:ext uri="{FF2B5EF4-FFF2-40B4-BE49-F238E27FC236}">
                    <a16:creationId xmlns:a16="http://schemas.microsoft.com/office/drawing/2014/main" id="{6A7C67B4-70FE-4310-91D6-B47E8603943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78933" y="424770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Pt 18B">
                <a:extLst>
                  <a:ext uri="{FF2B5EF4-FFF2-40B4-BE49-F238E27FC236}">
                    <a16:creationId xmlns:a16="http://schemas.microsoft.com/office/drawing/2014/main" id="{662E3281-87B9-45A1-BE47-5970E3DEFD6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78933" y="439261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Pt 19B">
                <a:extLst>
                  <a:ext uri="{FF2B5EF4-FFF2-40B4-BE49-F238E27FC236}">
                    <a16:creationId xmlns:a16="http://schemas.microsoft.com/office/drawing/2014/main" id="{0D8BEFB3-CB08-4463-8654-1DDC8ACB503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81823" y="453700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Pt 20B">
                <a:extLst>
                  <a:ext uri="{FF2B5EF4-FFF2-40B4-BE49-F238E27FC236}">
                    <a16:creationId xmlns:a16="http://schemas.microsoft.com/office/drawing/2014/main" id="{08F87A7A-4534-4B0E-9561-C47D9B27E98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84204" y="469779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Pt 21B">
                <a:extLst>
                  <a:ext uri="{FF2B5EF4-FFF2-40B4-BE49-F238E27FC236}">
                    <a16:creationId xmlns:a16="http://schemas.microsoft.com/office/drawing/2014/main" id="{072AB9AC-1CB8-434F-9C24-D26142F9897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79585" y="4839709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Pt 22B">
                <a:extLst>
                  <a:ext uri="{FF2B5EF4-FFF2-40B4-BE49-F238E27FC236}">
                    <a16:creationId xmlns:a16="http://schemas.microsoft.com/office/drawing/2014/main" id="{87222573-3B73-470C-82C9-CFDA955782F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79585" y="4997834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Points A (25)">
              <a:extLst>
                <a:ext uri="{FF2B5EF4-FFF2-40B4-BE49-F238E27FC236}">
                  <a16:creationId xmlns:a16="http://schemas.microsoft.com/office/drawing/2014/main" id="{910BA241-CFDC-448F-B371-73F6E9398404}"/>
                </a:ext>
              </a:extLst>
            </p:cNvPr>
            <p:cNvGrpSpPr/>
            <p:nvPr/>
          </p:nvGrpSpPr>
          <p:grpSpPr>
            <a:xfrm>
              <a:off x="3607562" y="4084700"/>
              <a:ext cx="390067" cy="2317137"/>
              <a:chOff x="3607562" y="4084700"/>
              <a:chExt cx="390067" cy="2317137"/>
            </a:xfrm>
          </p:grpSpPr>
          <p:cxnSp>
            <p:nvCxnSpPr>
              <p:cNvPr id="13" name="Pt 1A">
                <a:extLst>
                  <a:ext uri="{FF2B5EF4-FFF2-40B4-BE49-F238E27FC236}">
                    <a16:creationId xmlns:a16="http://schemas.microsoft.com/office/drawing/2014/main" id="{0E294FF6-8426-4E68-A7DD-27314C8F619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3006" y="408470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Pt 2A">
                <a:extLst>
                  <a:ext uri="{FF2B5EF4-FFF2-40B4-BE49-F238E27FC236}">
                    <a16:creationId xmlns:a16="http://schemas.microsoft.com/office/drawing/2014/main" id="{F61C6D09-DCF7-43E9-AF27-4097AE9D27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5387" y="4245482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Pt 3A">
                <a:extLst>
                  <a:ext uri="{FF2B5EF4-FFF2-40B4-BE49-F238E27FC236}">
                    <a16:creationId xmlns:a16="http://schemas.microsoft.com/office/drawing/2014/main" id="{17B27721-B8EA-48E4-87D5-3580C11A287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387401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Pt 4A">
                <a:extLst>
                  <a:ext uri="{FF2B5EF4-FFF2-40B4-BE49-F238E27FC236}">
                    <a16:creationId xmlns:a16="http://schemas.microsoft.com/office/drawing/2014/main" id="{AA92471C-A11F-4D27-9225-6205EBD35F2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54552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Pt 5A">
                <a:extLst>
                  <a:ext uri="{FF2B5EF4-FFF2-40B4-BE49-F238E27FC236}">
                    <a16:creationId xmlns:a16="http://schemas.microsoft.com/office/drawing/2014/main" id="{60F08053-074E-4970-B610-25FF3BCC047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696183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Pt 6A">
                <a:extLst>
                  <a:ext uri="{FF2B5EF4-FFF2-40B4-BE49-F238E27FC236}">
                    <a16:creationId xmlns:a16="http://schemas.microsoft.com/office/drawing/2014/main" id="{2BCB0402-A63D-449C-9479-A90A0964824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85017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Pt 7A">
                <a:extLst>
                  <a:ext uri="{FF2B5EF4-FFF2-40B4-BE49-F238E27FC236}">
                    <a16:creationId xmlns:a16="http://schemas.microsoft.com/office/drawing/2014/main" id="{4F3ED398-EF59-44E4-9CBE-1C4FA46339E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4993091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Pt 8A">
                <a:extLst>
                  <a:ext uri="{FF2B5EF4-FFF2-40B4-BE49-F238E27FC236}">
                    <a16:creationId xmlns:a16="http://schemas.microsoft.com/office/drawing/2014/main" id="{4E0BB5EF-4909-41C5-926B-C17EE595A3D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515121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Pt 9A">
                <a:extLst>
                  <a:ext uri="{FF2B5EF4-FFF2-40B4-BE49-F238E27FC236}">
                    <a16:creationId xmlns:a16="http://schemas.microsoft.com/office/drawing/2014/main" id="{B563C1D4-B879-4D88-B62D-8BA94E3D2F7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5301873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Pt 10A">
                <a:extLst>
                  <a:ext uri="{FF2B5EF4-FFF2-40B4-BE49-F238E27FC236}">
                    <a16:creationId xmlns:a16="http://schemas.microsoft.com/office/drawing/2014/main" id="{35BB969D-4045-43B0-BC94-1CB96FA3CE8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545586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Pt 11A">
                <a:extLst>
                  <a:ext uri="{FF2B5EF4-FFF2-40B4-BE49-F238E27FC236}">
                    <a16:creationId xmlns:a16="http://schemas.microsoft.com/office/drawing/2014/main" id="{2B28D354-349D-486C-8634-5D956349BE7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07562" y="561629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Pt 12A">
                <a:extLst>
                  <a:ext uri="{FF2B5EF4-FFF2-40B4-BE49-F238E27FC236}">
                    <a16:creationId xmlns:a16="http://schemas.microsoft.com/office/drawing/2014/main" id="{407F33FE-BB9C-4205-9D8D-F82E309D2D8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07562" y="5774423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Pt 13A">
                <a:extLst>
                  <a:ext uri="{FF2B5EF4-FFF2-40B4-BE49-F238E27FC236}">
                    <a16:creationId xmlns:a16="http://schemas.microsoft.com/office/drawing/2014/main" id="{4BE096BA-446E-40BC-AFC1-03129F04A31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07562" y="5943079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Pt 14A">
                <a:extLst>
                  <a:ext uri="{FF2B5EF4-FFF2-40B4-BE49-F238E27FC236}">
                    <a16:creationId xmlns:a16="http://schemas.microsoft.com/office/drawing/2014/main" id="{BB557FE5-3B1E-4DB4-A3DC-932FA4D232E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07562" y="6111735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Pt 15A">
                <a:extLst>
                  <a:ext uri="{FF2B5EF4-FFF2-40B4-BE49-F238E27FC236}">
                    <a16:creationId xmlns:a16="http://schemas.microsoft.com/office/drawing/2014/main" id="{8E950304-4A34-455E-A90D-D1079D6CDAD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07562" y="629910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Pt 16A">
                <a:extLst>
                  <a:ext uri="{FF2B5EF4-FFF2-40B4-BE49-F238E27FC236}">
                    <a16:creationId xmlns:a16="http://schemas.microsoft.com/office/drawing/2014/main" id="{4AAA1982-81E6-4199-9572-A1AB8AD7A1B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45525" y="408470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Pt 17A">
                <a:extLst>
                  <a:ext uri="{FF2B5EF4-FFF2-40B4-BE49-F238E27FC236}">
                    <a16:creationId xmlns:a16="http://schemas.microsoft.com/office/drawing/2014/main" id="{FB793372-41C4-4AA1-9C3D-700D5DF2830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47906" y="4245482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Pt 18A">
                <a:extLst>
                  <a:ext uri="{FF2B5EF4-FFF2-40B4-BE49-F238E27FC236}">
                    <a16:creationId xmlns:a16="http://schemas.microsoft.com/office/drawing/2014/main" id="{34F0E619-1C0E-4FFD-9FA4-410B9DD7B3A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43287" y="4387401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Pt 19A">
                <a:extLst>
                  <a:ext uri="{FF2B5EF4-FFF2-40B4-BE49-F238E27FC236}">
                    <a16:creationId xmlns:a16="http://schemas.microsoft.com/office/drawing/2014/main" id="{27C44784-E118-4B1A-B78F-D986F60446B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43287" y="454552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Pt 20A">
                <a:extLst>
                  <a:ext uri="{FF2B5EF4-FFF2-40B4-BE49-F238E27FC236}">
                    <a16:creationId xmlns:a16="http://schemas.microsoft.com/office/drawing/2014/main" id="{FE0D020D-54FA-4AC1-BC2A-9B034D04053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43287" y="4696183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Pt 21A">
                <a:extLst>
                  <a:ext uri="{FF2B5EF4-FFF2-40B4-BE49-F238E27FC236}">
                    <a16:creationId xmlns:a16="http://schemas.microsoft.com/office/drawing/2014/main" id="{82475316-A4EB-4840-BCA1-9EB33F5F230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43287" y="485017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Pt 22A">
                <a:extLst>
                  <a:ext uri="{FF2B5EF4-FFF2-40B4-BE49-F238E27FC236}">
                    <a16:creationId xmlns:a16="http://schemas.microsoft.com/office/drawing/2014/main" id="{04EFB5E8-CA21-4978-A8D6-5FB107256E8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44651" y="4993091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Pt 23A">
                <a:extLst>
                  <a:ext uri="{FF2B5EF4-FFF2-40B4-BE49-F238E27FC236}">
                    <a16:creationId xmlns:a16="http://schemas.microsoft.com/office/drawing/2014/main" id="{A418FA21-9D42-43D7-9D20-5281273F038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44651" y="515121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Pt 24A">
                <a:extLst>
                  <a:ext uri="{FF2B5EF4-FFF2-40B4-BE49-F238E27FC236}">
                    <a16:creationId xmlns:a16="http://schemas.microsoft.com/office/drawing/2014/main" id="{E8A6B5FA-1FCC-4349-ABE8-4E67E08121F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44651" y="5301873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Pt 25A">
                <a:extLst>
                  <a:ext uri="{FF2B5EF4-FFF2-40B4-BE49-F238E27FC236}">
                    <a16:creationId xmlns:a16="http://schemas.microsoft.com/office/drawing/2014/main" id="{1454BEB5-667F-4C0B-88F5-EDCB422F327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44651" y="545586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2" name="Rotation Mark II 1A">
              <a:extLst>
                <a:ext uri="{FF2B5EF4-FFF2-40B4-BE49-F238E27FC236}">
                  <a16:creationId xmlns:a16="http://schemas.microsoft.com/office/drawing/2014/main" id="{B0002BD1-92DC-4485-A784-DC05FA974E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54931" y="5324475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Rotation Mark III 1A">
              <a:extLst>
                <a:ext uri="{FF2B5EF4-FFF2-40B4-BE49-F238E27FC236}">
                  <a16:creationId xmlns:a16="http://schemas.microsoft.com/office/drawing/2014/main" id="{360BD58D-8A37-4878-A35A-80346138C0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00159" y="5327650"/>
              <a:ext cx="73091" cy="754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Rotation Mark IV 1A">
              <a:extLst>
                <a:ext uri="{FF2B5EF4-FFF2-40B4-BE49-F238E27FC236}">
                  <a16:creationId xmlns:a16="http://schemas.microsoft.com/office/drawing/2014/main" id="{F7F2DD4B-A98F-4BA2-AB97-EE7B5C474F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55342" y="5330437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Rotation Mark V 1A">
              <a:extLst>
                <a:ext uri="{FF2B5EF4-FFF2-40B4-BE49-F238E27FC236}">
                  <a16:creationId xmlns:a16="http://schemas.microsoft.com/office/drawing/2014/main" id="{998B2178-2D5C-4818-9646-D3A31B8D28A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92939" y="5330436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Rotation Mark VI 1A">
              <a:extLst>
                <a:ext uri="{FF2B5EF4-FFF2-40B4-BE49-F238E27FC236}">
                  <a16:creationId xmlns:a16="http://schemas.microsoft.com/office/drawing/2014/main" id="{86DF3585-62F0-4AE7-B261-86310867339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32113" y="5324475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Rotation Mark I 2A">
              <a:extLst>
                <a:ext uri="{FF2B5EF4-FFF2-40B4-BE49-F238E27FC236}">
                  <a16:creationId xmlns:a16="http://schemas.microsoft.com/office/drawing/2014/main" id="{2B545C29-993F-4B55-A612-DA7F0142D9B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8850" y="5615066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Rotation Mark II 2A">
              <a:extLst>
                <a:ext uri="{FF2B5EF4-FFF2-40B4-BE49-F238E27FC236}">
                  <a16:creationId xmlns:a16="http://schemas.microsoft.com/office/drawing/2014/main" id="{0BE0D0BB-4E5F-4722-A298-AC42346AC3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58742" y="5615066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Rotation Mark III 2A">
              <a:extLst>
                <a:ext uri="{FF2B5EF4-FFF2-40B4-BE49-F238E27FC236}">
                  <a16:creationId xmlns:a16="http://schemas.microsoft.com/office/drawing/2014/main" id="{CA3C9816-65F3-4D04-B8B9-2A5E3BDDFE7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02701" y="5612334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Rotation Mark IV 2A">
              <a:extLst>
                <a:ext uri="{FF2B5EF4-FFF2-40B4-BE49-F238E27FC236}">
                  <a16:creationId xmlns:a16="http://schemas.microsoft.com/office/drawing/2014/main" id="{21A65745-90F5-43AE-805F-75C70F75E6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55342" y="5615066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Rotation Mark V 2A">
              <a:extLst>
                <a:ext uri="{FF2B5EF4-FFF2-40B4-BE49-F238E27FC236}">
                  <a16:creationId xmlns:a16="http://schemas.microsoft.com/office/drawing/2014/main" id="{F4E380D1-BE6C-4A6D-8D7E-3C057F07CBB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88125" y="5616983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Rotation Mark VI 2A">
              <a:extLst>
                <a:ext uri="{FF2B5EF4-FFF2-40B4-BE49-F238E27FC236}">
                  <a16:creationId xmlns:a16="http://schemas.microsoft.com/office/drawing/2014/main" id="{E4F444D9-2619-44EF-A650-944EA22B35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27299" y="5611022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Rotation Mark I 3A">
              <a:extLst>
                <a:ext uri="{FF2B5EF4-FFF2-40B4-BE49-F238E27FC236}">
                  <a16:creationId xmlns:a16="http://schemas.microsoft.com/office/drawing/2014/main" id="{634F2412-3912-439B-ADC6-29D7674B72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4634" y="5905492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otation I 1A">
              <a:extLst>
                <a:ext uri="{FF2B5EF4-FFF2-40B4-BE49-F238E27FC236}">
                  <a16:creationId xmlns:a16="http://schemas.microsoft.com/office/drawing/2014/main" id="{57B73405-5319-4288-A0EB-EBE8917D4B4A}"/>
                </a:ext>
              </a:extLst>
            </p:cNvPr>
            <p:cNvSpPr txBox="1"/>
            <p:nvPr/>
          </p:nvSpPr>
          <p:spPr>
            <a:xfrm>
              <a:off x="913824" y="5314142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2</a:t>
              </a:r>
            </a:p>
          </p:txBody>
        </p:sp>
        <p:sp>
          <p:nvSpPr>
            <p:cNvPr id="164" name="Rotation II 1A">
              <a:extLst>
                <a:ext uri="{FF2B5EF4-FFF2-40B4-BE49-F238E27FC236}">
                  <a16:creationId xmlns:a16="http://schemas.microsoft.com/office/drawing/2014/main" id="{D70D56B3-06BF-4AE8-8438-2CBF856912EB}"/>
                </a:ext>
              </a:extLst>
            </p:cNvPr>
            <p:cNvSpPr txBox="1"/>
            <p:nvPr/>
          </p:nvSpPr>
          <p:spPr>
            <a:xfrm>
              <a:off x="1351803" y="5307289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3</a:t>
              </a:r>
            </a:p>
          </p:txBody>
        </p:sp>
        <p:sp>
          <p:nvSpPr>
            <p:cNvPr id="10" name="Rotation III 1A">
              <a:extLst>
                <a:ext uri="{FF2B5EF4-FFF2-40B4-BE49-F238E27FC236}">
                  <a16:creationId xmlns:a16="http://schemas.microsoft.com/office/drawing/2014/main" id="{734EFE32-83A7-4570-847E-7FFC80B10647}"/>
                </a:ext>
              </a:extLst>
            </p:cNvPr>
            <p:cNvSpPr txBox="1"/>
            <p:nvPr/>
          </p:nvSpPr>
          <p:spPr>
            <a:xfrm>
              <a:off x="1799618" y="5307289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4</a:t>
              </a:r>
            </a:p>
          </p:txBody>
        </p:sp>
        <p:sp>
          <p:nvSpPr>
            <p:cNvPr id="12" name="Rotation IV 1A">
              <a:extLst>
                <a:ext uri="{FF2B5EF4-FFF2-40B4-BE49-F238E27FC236}">
                  <a16:creationId xmlns:a16="http://schemas.microsoft.com/office/drawing/2014/main" id="{ED66656E-F072-4B10-8FBC-40859EE55BA3}"/>
                </a:ext>
              </a:extLst>
            </p:cNvPr>
            <p:cNvSpPr txBox="1"/>
            <p:nvPr/>
          </p:nvSpPr>
          <p:spPr>
            <a:xfrm>
              <a:off x="2244580" y="5292647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5</a:t>
              </a:r>
            </a:p>
          </p:txBody>
        </p:sp>
        <p:sp>
          <p:nvSpPr>
            <p:cNvPr id="20" name="Rotation V 1A">
              <a:extLst>
                <a:ext uri="{FF2B5EF4-FFF2-40B4-BE49-F238E27FC236}">
                  <a16:creationId xmlns:a16="http://schemas.microsoft.com/office/drawing/2014/main" id="{1B5A1E7F-C840-48A1-8F1D-582C04629801}"/>
                </a:ext>
              </a:extLst>
            </p:cNvPr>
            <p:cNvSpPr txBox="1"/>
            <p:nvPr/>
          </p:nvSpPr>
          <p:spPr>
            <a:xfrm>
              <a:off x="2693027" y="5300585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8</a:t>
              </a:r>
            </a:p>
          </p:txBody>
        </p:sp>
        <p:sp>
          <p:nvSpPr>
            <p:cNvPr id="21" name="Rotation VI 1A">
              <a:extLst>
                <a:ext uri="{FF2B5EF4-FFF2-40B4-BE49-F238E27FC236}">
                  <a16:creationId xmlns:a16="http://schemas.microsoft.com/office/drawing/2014/main" id="{69F188A7-98FA-4836-80CC-670FD2BCB980}"/>
                </a:ext>
              </a:extLst>
            </p:cNvPr>
            <p:cNvSpPr txBox="1"/>
            <p:nvPr/>
          </p:nvSpPr>
          <p:spPr>
            <a:xfrm>
              <a:off x="3129515" y="5307289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9</a:t>
              </a:r>
            </a:p>
          </p:txBody>
        </p:sp>
        <p:sp>
          <p:nvSpPr>
            <p:cNvPr id="22" name="Rotation I 2A">
              <a:extLst>
                <a:ext uri="{FF2B5EF4-FFF2-40B4-BE49-F238E27FC236}">
                  <a16:creationId xmlns:a16="http://schemas.microsoft.com/office/drawing/2014/main" id="{A4E4A279-6951-4563-8607-D5E540809D13}"/>
                </a:ext>
              </a:extLst>
            </p:cNvPr>
            <p:cNvSpPr txBox="1"/>
            <p:nvPr/>
          </p:nvSpPr>
          <p:spPr>
            <a:xfrm>
              <a:off x="827860" y="5606868"/>
              <a:ext cx="3902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11</a:t>
              </a:r>
            </a:p>
          </p:txBody>
        </p:sp>
        <p:sp>
          <p:nvSpPr>
            <p:cNvPr id="23" name="Rotation II 2A">
              <a:extLst>
                <a:ext uri="{FF2B5EF4-FFF2-40B4-BE49-F238E27FC236}">
                  <a16:creationId xmlns:a16="http://schemas.microsoft.com/office/drawing/2014/main" id="{E49D3F0F-AA6A-4923-9B02-5E42DF78F369}"/>
                </a:ext>
              </a:extLst>
            </p:cNvPr>
            <p:cNvSpPr txBox="1"/>
            <p:nvPr/>
          </p:nvSpPr>
          <p:spPr>
            <a:xfrm>
              <a:off x="1254669" y="5603133"/>
              <a:ext cx="4052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13</a:t>
              </a:r>
            </a:p>
          </p:txBody>
        </p:sp>
        <p:sp>
          <p:nvSpPr>
            <p:cNvPr id="26" name="Rotation III 2A">
              <a:extLst>
                <a:ext uri="{FF2B5EF4-FFF2-40B4-BE49-F238E27FC236}">
                  <a16:creationId xmlns:a16="http://schemas.microsoft.com/office/drawing/2014/main" id="{E8553DCA-33C4-44EB-ACD2-D5B1B3343BAA}"/>
                </a:ext>
              </a:extLst>
            </p:cNvPr>
            <p:cNvSpPr txBox="1"/>
            <p:nvPr/>
          </p:nvSpPr>
          <p:spPr>
            <a:xfrm>
              <a:off x="1692847" y="5603133"/>
              <a:ext cx="3994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16</a:t>
              </a:r>
            </a:p>
          </p:txBody>
        </p:sp>
        <p:sp>
          <p:nvSpPr>
            <p:cNvPr id="27" name="Rotation IV 2A">
              <a:extLst>
                <a:ext uri="{FF2B5EF4-FFF2-40B4-BE49-F238E27FC236}">
                  <a16:creationId xmlns:a16="http://schemas.microsoft.com/office/drawing/2014/main" id="{A4535C82-8CB6-4CF3-85ED-FE3F036736D2}"/>
                </a:ext>
              </a:extLst>
            </p:cNvPr>
            <p:cNvSpPr txBox="1"/>
            <p:nvPr/>
          </p:nvSpPr>
          <p:spPr>
            <a:xfrm>
              <a:off x="2162319" y="5606868"/>
              <a:ext cx="37944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18</a:t>
              </a:r>
            </a:p>
          </p:txBody>
        </p:sp>
        <p:sp>
          <p:nvSpPr>
            <p:cNvPr id="36" name="Rotation V 2A">
              <a:extLst>
                <a:ext uri="{FF2B5EF4-FFF2-40B4-BE49-F238E27FC236}">
                  <a16:creationId xmlns:a16="http://schemas.microsoft.com/office/drawing/2014/main" id="{37BB5A0A-C261-44FF-913D-9C371904CA93}"/>
                </a:ext>
              </a:extLst>
            </p:cNvPr>
            <p:cNvSpPr txBox="1"/>
            <p:nvPr/>
          </p:nvSpPr>
          <p:spPr>
            <a:xfrm>
              <a:off x="2607391" y="5606868"/>
              <a:ext cx="37944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20</a:t>
              </a:r>
            </a:p>
          </p:txBody>
        </p:sp>
        <p:sp>
          <p:nvSpPr>
            <p:cNvPr id="37" name="Rotation VI 2A">
              <a:extLst>
                <a:ext uri="{FF2B5EF4-FFF2-40B4-BE49-F238E27FC236}">
                  <a16:creationId xmlns:a16="http://schemas.microsoft.com/office/drawing/2014/main" id="{A1137064-F2F3-4CA0-8A3F-CC0437D7FC79}"/>
                </a:ext>
              </a:extLst>
            </p:cNvPr>
            <p:cNvSpPr txBox="1"/>
            <p:nvPr/>
          </p:nvSpPr>
          <p:spPr>
            <a:xfrm>
              <a:off x="3045109" y="5596915"/>
              <a:ext cx="37944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22</a:t>
              </a:r>
            </a:p>
          </p:txBody>
        </p:sp>
        <p:sp>
          <p:nvSpPr>
            <p:cNvPr id="41" name="Rotation I 3A">
              <a:extLst>
                <a:ext uri="{FF2B5EF4-FFF2-40B4-BE49-F238E27FC236}">
                  <a16:creationId xmlns:a16="http://schemas.microsoft.com/office/drawing/2014/main" id="{00DBDE72-046C-4134-839C-1E4EF6033D0F}"/>
                </a:ext>
              </a:extLst>
            </p:cNvPr>
            <p:cNvSpPr txBox="1"/>
            <p:nvPr/>
          </p:nvSpPr>
          <p:spPr>
            <a:xfrm>
              <a:off x="835516" y="5888973"/>
              <a:ext cx="37944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25</a:t>
              </a:r>
            </a:p>
          </p:txBody>
        </p:sp>
        <p:cxnSp>
          <p:nvCxnSpPr>
            <p:cNvPr id="149" name="Rotation Mark II 1B">
              <a:extLst>
                <a:ext uri="{FF2B5EF4-FFF2-40B4-BE49-F238E27FC236}">
                  <a16:creationId xmlns:a16="http://schemas.microsoft.com/office/drawing/2014/main" id="{633FC8CA-28A2-4F37-9ECE-9DCA9F120F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81818" y="5314142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Rotation Mark III 1B">
              <a:extLst>
                <a:ext uri="{FF2B5EF4-FFF2-40B4-BE49-F238E27FC236}">
                  <a16:creationId xmlns:a16="http://schemas.microsoft.com/office/drawing/2014/main" id="{5F0A71B4-4C32-4CC9-B9B3-077866DBC07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23143" y="5317317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Rotation Mark IV 1B">
              <a:extLst>
                <a:ext uri="{FF2B5EF4-FFF2-40B4-BE49-F238E27FC236}">
                  <a16:creationId xmlns:a16="http://schemas.microsoft.com/office/drawing/2014/main" id="{3162E13E-70D7-4D1F-891B-1B1D79ECCD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65597" y="5309173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Rotation Mark V 1B">
              <a:extLst>
                <a:ext uri="{FF2B5EF4-FFF2-40B4-BE49-F238E27FC236}">
                  <a16:creationId xmlns:a16="http://schemas.microsoft.com/office/drawing/2014/main" id="{2198DEFD-AFFD-4586-9B58-502E4F0947D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14604" y="5307269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Rotation Mark VI 1B">
              <a:extLst>
                <a:ext uri="{FF2B5EF4-FFF2-40B4-BE49-F238E27FC236}">
                  <a16:creationId xmlns:a16="http://schemas.microsoft.com/office/drawing/2014/main" id="{9DB8E582-29BC-4F8C-B195-DA797969AF6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55929" y="5310444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Rotation Mark I 2B">
              <a:extLst>
                <a:ext uri="{FF2B5EF4-FFF2-40B4-BE49-F238E27FC236}">
                  <a16:creationId xmlns:a16="http://schemas.microsoft.com/office/drawing/2014/main" id="{98A3E8BB-79FB-47E4-85E2-0A52E5036C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37914" y="5614171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Rotation Mark II 2B">
              <a:extLst>
                <a:ext uri="{FF2B5EF4-FFF2-40B4-BE49-F238E27FC236}">
                  <a16:creationId xmlns:a16="http://schemas.microsoft.com/office/drawing/2014/main" id="{4ABEB190-64E4-43ED-B128-2E561549452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75993" y="5593654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Rotation Mark III 2B">
              <a:extLst>
                <a:ext uri="{FF2B5EF4-FFF2-40B4-BE49-F238E27FC236}">
                  <a16:creationId xmlns:a16="http://schemas.microsoft.com/office/drawing/2014/main" id="{CBE695DE-2B7F-4E2C-806E-2716E4597C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08549" y="5606868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Rotation Mark IV 2B">
              <a:extLst>
                <a:ext uri="{FF2B5EF4-FFF2-40B4-BE49-F238E27FC236}">
                  <a16:creationId xmlns:a16="http://schemas.microsoft.com/office/drawing/2014/main" id="{903D6DCA-CDA4-4C42-8013-3A3137DCE4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76974" y="5604070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Rotation Mark V 2B">
              <a:extLst>
                <a:ext uri="{FF2B5EF4-FFF2-40B4-BE49-F238E27FC236}">
                  <a16:creationId xmlns:a16="http://schemas.microsoft.com/office/drawing/2014/main" id="{3AC95E69-A90F-44DA-A205-972E0C1A8F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25981" y="5602166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Rotation Mark VI 2B">
              <a:extLst>
                <a:ext uri="{FF2B5EF4-FFF2-40B4-BE49-F238E27FC236}">
                  <a16:creationId xmlns:a16="http://schemas.microsoft.com/office/drawing/2014/main" id="{B09330B0-6335-40BD-AB4D-4B7289B264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67306" y="5605341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Rotation Mark I 3B">
              <a:extLst>
                <a:ext uri="{FF2B5EF4-FFF2-40B4-BE49-F238E27FC236}">
                  <a16:creationId xmlns:a16="http://schemas.microsoft.com/office/drawing/2014/main" id="{DC6FA730-10FD-4E12-B472-CDF646E4D108}"/>
                </a:ext>
              </a:extLst>
            </p:cNvPr>
            <p:cNvCxnSpPr>
              <a:cxnSpLocks/>
              <a:endCxn id="38" idx="0"/>
            </p:cNvCxnSpPr>
            <p:nvPr/>
          </p:nvCxnSpPr>
          <p:spPr>
            <a:xfrm flipV="1">
              <a:off x="4033054" y="5891927"/>
              <a:ext cx="120074" cy="8261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Rotation II 1B">
              <a:extLst>
                <a:ext uri="{FF2B5EF4-FFF2-40B4-BE49-F238E27FC236}">
                  <a16:creationId xmlns:a16="http://schemas.microsoft.com/office/drawing/2014/main" id="{F9FC58C4-5690-406C-BE37-CB1600BCD4BB}"/>
                </a:ext>
              </a:extLst>
            </p:cNvPr>
            <p:cNvSpPr txBox="1"/>
            <p:nvPr/>
          </p:nvSpPr>
          <p:spPr>
            <a:xfrm>
              <a:off x="4490352" y="5299186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</a:t>
              </a:r>
            </a:p>
          </p:txBody>
        </p:sp>
        <p:sp>
          <p:nvSpPr>
            <p:cNvPr id="172" name="Rotation III 1B">
              <a:extLst>
                <a:ext uri="{FF2B5EF4-FFF2-40B4-BE49-F238E27FC236}">
                  <a16:creationId xmlns:a16="http://schemas.microsoft.com/office/drawing/2014/main" id="{00EC1368-7489-42C2-8036-67256E7CB7C9}"/>
                </a:ext>
              </a:extLst>
            </p:cNvPr>
            <p:cNvSpPr txBox="1"/>
            <p:nvPr/>
          </p:nvSpPr>
          <p:spPr>
            <a:xfrm>
              <a:off x="4927028" y="5299754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3</a:t>
              </a:r>
            </a:p>
          </p:txBody>
        </p:sp>
        <p:sp>
          <p:nvSpPr>
            <p:cNvPr id="11" name="Rotation IV 1B">
              <a:extLst>
                <a:ext uri="{FF2B5EF4-FFF2-40B4-BE49-F238E27FC236}">
                  <a16:creationId xmlns:a16="http://schemas.microsoft.com/office/drawing/2014/main" id="{B55199A4-0A39-4E64-953A-B820B44A886E}"/>
                </a:ext>
              </a:extLst>
            </p:cNvPr>
            <p:cNvSpPr txBox="1"/>
            <p:nvPr/>
          </p:nvSpPr>
          <p:spPr>
            <a:xfrm>
              <a:off x="5374130" y="5299091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5</a:t>
              </a:r>
            </a:p>
          </p:txBody>
        </p:sp>
        <p:sp>
          <p:nvSpPr>
            <p:cNvPr id="28" name="Rotation V 1B">
              <a:extLst>
                <a:ext uri="{FF2B5EF4-FFF2-40B4-BE49-F238E27FC236}">
                  <a16:creationId xmlns:a16="http://schemas.microsoft.com/office/drawing/2014/main" id="{2ED40A93-5EC3-4073-AB34-EAB86F174410}"/>
                </a:ext>
              </a:extLst>
            </p:cNvPr>
            <p:cNvSpPr txBox="1"/>
            <p:nvPr/>
          </p:nvSpPr>
          <p:spPr>
            <a:xfrm>
              <a:off x="5820204" y="5319211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8</a:t>
              </a:r>
            </a:p>
          </p:txBody>
        </p:sp>
        <p:sp>
          <p:nvSpPr>
            <p:cNvPr id="29" name="Rotation VI 1B">
              <a:extLst>
                <a:ext uri="{FF2B5EF4-FFF2-40B4-BE49-F238E27FC236}">
                  <a16:creationId xmlns:a16="http://schemas.microsoft.com/office/drawing/2014/main" id="{C54ADB2E-23D3-4465-AA22-0D3FEAE8B9EC}"/>
                </a:ext>
              </a:extLst>
            </p:cNvPr>
            <p:cNvSpPr txBox="1"/>
            <p:nvPr/>
          </p:nvSpPr>
          <p:spPr>
            <a:xfrm>
              <a:off x="6267306" y="5318548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9</a:t>
              </a:r>
            </a:p>
          </p:txBody>
        </p:sp>
        <p:sp>
          <p:nvSpPr>
            <p:cNvPr id="30" name="Rotation I 2B">
              <a:extLst>
                <a:ext uri="{FF2B5EF4-FFF2-40B4-BE49-F238E27FC236}">
                  <a16:creationId xmlns:a16="http://schemas.microsoft.com/office/drawing/2014/main" id="{E7BF082C-AEC5-4EF4-90E4-74C7E56B4CFD}"/>
                </a:ext>
              </a:extLst>
            </p:cNvPr>
            <p:cNvSpPr txBox="1"/>
            <p:nvPr/>
          </p:nvSpPr>
          <p:spPr>
            <a:xfrm>
              <a:off x="3932376" y="5612722"/>
              <a:ext cx="431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11</a:t>
              </a:r>
            </a:p>
          </p:txBody>
        </p:sp>
        <p:sp>
          <p:nvSpPr>
            <p:cNvPr id="31" name="Rotation II 2B">
              <a:extLst>
                <a:ext uri="{FF2B5EF4-FFF2-40B4-BE49-F238E27FC236}">
                  <a16:creationId xmlns:a16="http://schemas.microsoft.com/office/drawing/2014/main" id="{1DD06445-0E01-4AED-A183-A6CB3CF740D5}"/>
                </a:ext>
              </a:extLst>
            </p:cNvPr>
            <p:cNvSpPr txBox="1"/>
            <p:nvPr/>
          </p:nvSpPr>
          <p:spPr>
            <a:xfrm>
              <a:off x="4406486" y="5603133"/>
              <a:ext cx="37120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12</a:t>
              </a:r>
            </a:p>
          </p:txBody>
        </p:sp>
        <p:sp>
          <p:nvSpPr>
            <p:cNvPr id="32" name="Rotation III 2B">
              <a:extLst>
                <a:ext uri="{FF2B5EF4-FFF2-40B4-BE49-F238E27FC236}">
                  <a16:creationId xmlns:a16="http://schemas.microsoft.com/office/drawing/2014/main" id="{89868B5E-0EDB-475D-950B-221F3B2E71E5}"/>
                </a:ext>
              </a:extLst>
            </p:cNvPr>
            <p:cNvSpPr txBox="1"/>
            <p:nvPr/>
          </p:nvSpPr>
          <p:spPr>
            <a:xfrm>
              <a:off x="4820952" y="5597521"/>
              <a:ext cx="4301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13</a:t>
              </a:r>
            </a:p>
          </p:txBody>
        </p:sp>
        <p:sp>
          <p:nvSpPr>
            <p:cNvPr id="33" name="Rotation IV 2B">
              <a:extLst>
                <a:ext uri="{FF2B5EF4-FFF2-40B4-BE49-F238E27FC236}">
                  <a16:creationId xmlns:a16="http://schemas.microsoft.com/office/drawing/2014/main" id="{5097845D-DC1D-49F0-8072-295EA1DC2A0D}"/>
                </a:ext>
              </a:extLst>
            </p:cNvPr>
            <p:cNvSpPr txBox="1"/>
            <p:nvPr/>
          </p:nvSpPr>
          <p:spPr>
            <a:xfrm>
              <a:off x="5272417" y="5612722"/>
              <a:ext cx="431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14</a:t>
              </a:r>
            </a:p>
          </p:txBody>
        </p:sp>
        <p:sp>
          <p:nvSpPr>
            <p:cNvPr id="34" name="Rotation V 2B">
              <a:extLst>
                <a:ext uri="{FF2B5EF4-FFF2-40B4-BE49-F238E27FC236}">
                  <a16:creationId xmlns:a16="http://schemas.microsoft.com/office/drawing/2014/main" id="{F205687E-8EA7-46C8-95DC-6A75234AB0DC}"/>
                </a:ext>
              </a:extLst>
            </p:cNvPr>
            <p:cNvSpPr txBox="1"/>
            <p:nvPr/>
          </p:nvSpPr>
          <p:spPr>
            <a:xfrm>
              <a:off x="5746527" y="5603133"/>
              <a:ext cx="37120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17</a:t>
              </a:r>
            </a:p>
          </p:txBody>
        </p:sp>
        <p:sp>
          <p:nvSpPr>
            <p:cNvPr id="35" name="Rotation VI 2B">
              <a:extLst>
                <a:ext uri="{FF2B5EF4-FFF2-40B4-BE49-F238E27FC236}">
                  <a16:creationId xmlns:a16="http://schemas.microsoft.com/office/drawing/2014/main" id="{24FE92F6-5A5F-4B26-A37C-DB6FDB8EFDD8}"/>
                </a:ext>
              </a:extLst>
            </p:cNvPr>
            <p:cNvSpPr txBox="1"/>
            <p:nvPr/>
          </p:nvSpPr>
          <p:spPr>
            <a:xfrm>
              <a:off x="6160993" y="5597521"/>
              <a:ext cx="4301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18</a:t>
              </a:r>
            </a:p>
          </p:txBody>
        </p:sp>
        <p:sp>
          <p:nvSpPr>
            <p:cNvPr id="38" name="Rotation I 3B">
              <a:extLst>
                <a:ext uri="{FF2B5EF4-FFF2-40B4-BE49-F238E27FC236}">
                  <a16:creationId xmlns:a16="http://schemas.microsoft.com/office/drawing/2014/main" id="{CFEEBA97-5EB0-4343-A4FE-0C442B917280}"/>
                </a:ext>
              </a:extLst>
            </p:cNvPr>
            <p:cNvSpPr txBox="1"/>
            <p:nvPr/>
          </p:nvSpPr>
          <p:spPr>
            <a:xfrm>
              <a:off x="3938043" y="5891927"/>
              <a:ext cx="4301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22</a:t>
              </a:r>
            </a:p>
          </p:txBody>
        </p:sp>
      </p:grpSp>
      <p:grpSp>
        <p:nvGrpSpPr>
          <p:cNvPr id="148" name="Whistle">
            <a:extLst>
              <a:ext uri="{FF2B5EF4-FFF2-40B4-BE49-F238E27FC236}">
                <a16:creationId xmlns:a16="http://schemas.microsoft.com/office/drawing/2014/main" id="{0D483C3F-2045-423A-92A8-03A1F393E4CC}"/>
              </a:ext>
            </a:extLst>
          </p:cNvPr>
          <p:cNvGrpSpPr/>
          <p:nvPr/>
        </p:nvGrpSpPr>
        <p:grpSpPr>
          <a:xfrm>
            <a:off x="8762598" y="1950609"/>
            <a:ext cx="1857388" cy="1000132"/>
            <a:chOff x="1000100" y="1142984"/>
            <a:chExt cx="1857388" cy="1000132"/>
          </a:xfrm>
        </p:grpSpPr>
        <p:sp>
          <p:nvSpPr>
            <p:cNvPr id="152" name="Explosion 2 126">
              <a:extLst>
                <a:ext uri="{FF2B5EF4-FFF2-40B4-BE49-F238E27FC236}">
                  <a16:creationId xmlns:a16="http://schemas.microsoft.com/office/drawing/2014/main" id="{7EC29771-B243-4DF9-A5DC-21FEDA3D8BA6}"/>
                </a:ext>
              </a:extLst>
            </p:cNvPr>
            <p:cNvSpPr/>
            <p:nvPr/>
          </p:nvSpPr>
          <p:spPr>
            <a:xfrm>
              <a:off x="1000100" y="1142984"/>
              <a:ext cx="1857388" cy="1000132"/>
            </a:xfrm>
            <a:prstGeom prst="irregularSeal2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61" name="Picture 2" descr="C:\Documents and Settings\FX\Local Settings\Temporary Internet Files\Content.IE5\TFDWC2UF\MCj03081760000[1].wmf">
              <a:extLst>
                <a:ext uri="{FF2B5EF4-FFF2-40B4-BE49-F238E27FC236}">
                  <a16:creationId xmlns:a16="http://schemas.microsoft.com/office/drawing/2014/main" id="{75042AEC-A9A0-4300-BCA2-9E0C5E880D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500166" y="1357298"/>
              <a:ext cx="714380" cy="594727"/>
            </a:xfrm>
            <a:prstGeom prst="rect">
              <a:avLst/>
            </a:prstGeom>
            <a:noFill/>
          </p:spPr>
        </p:pic>
      </p:grpSp>
      <p:sp>
        <p:nvSpPr>
          <p:cNvPr id="165" name="The 1st Referee has blown the whistle to end the set">
            <a:extLst>
              <a:ext uri="{FF2B5EF4-FFF2-40B4-BE49-F238E27FC236}">
                <a16:creationId xmlns:a16="http://schemas.microsoft.com/office/drawing/2014/main" id="{297E0E37-772B-4534-B576-374AB75FD3AB}"/>
              </a:ext>
            </a:extLst>
          </p:cNvPr>
          <p:cNvSpPr txBox="1"/>
          <p:nvPr/>
        </p:nvSpPr>
        <p:spPr>
          <a:xfrm>
            <a:off x="7998756" y="3117891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The 1</a:t>
            </a:r>
            <a:r>
              <a:rPr lang="en-AU" sz="1600" baseline="30000" dirty="0">
                <a:solidFill>
                  <a:srgbClr val="004A9D"/>
                </a:solidFill>
                <a:latin typeface="Arial Black" panose="020B0A04020102020204" pitchFamily="34" charset="0"/>
              </a:rPr>
              <a:t>st</a:t>
            </a:r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Referee has blown the whistle to end the set.</a:t>
            </a:r>
          </a:p>
        </p:txBody>
      </p:sp>
      <p:sp>
        <p:nvSpPr>
          <p:cNvPr id="167" name="Record the set end time">
            <a:extLst>
              <a:ext uri="{FF2B5EF4-FFF2-40B4-BE49-F238E27FC236}">
                <a16:creationId xmlns:a16="http://schemas.microsoft.com/office/drawing/2014/main" id="{FBA0B15D-5AE0-4B33-85B2-B56D85FAA24D}"/>
              </a:ext>
            </a:extLst>
          </p:cNvPr>
          <p:cNvSpPr txBox="1"/>
          <p:nvPr/>
        </p:nvSpPr>
        <p:spPr>
          <a:xfrm>
            <a:off x="7992486" y="3725042"/>
            <a:ext cx="3429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Record the set end time.</a:t>
            </a:r>
          </a:p>
        </p:txBody>
      </p:sp>
      <p:sp>
        <p:nvSpPr>
          <p:cNvPr id="209" name="Yellow Start Time">
            <a:extLst>
              <a:ext uri="{FF2B5EF4-FFF2-40B4-BE49-F238E27FC236}">
                <a16:creationId xmlns:a16="http://schemas.microsoft.com/office/drawing/2014/main" id="{0194FAA0-DDD6-4DA3-AA6B-D8BB561AF1BC}"/>
              </a:ext>
            </a:extLst>
          </p:cNvPr>
          <p:cNvSpPr/>
          <p:nvPr/>
        </p:nvSpPr>
        <p:spPr>
          <a:xfrm>
            <a:off x="5504324" y="3769519"/>
            <a:ext cx="1036970" cy="243011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0" name="Match Start Time">
            <a:extLst>
              <a:ext uri="{FF2B5EF4-FFF2-40B4-BE49-F238E27FC236}">
                <a16:creationId xmlns:a16="http://schemas.microsoft.com/office/drawing/2014/main" id="{9F41C798-4D5F-4F7B-BD11-5C58414175EF}"/>
              </a:ext>
            </a:extLst>
          </p:cNvPr>
          <p:cNvSpPr txBox="1"/>
          <p:nvPr/>
        </p:nvSpPr>
        <p:spPr>
          <a:xfrm>
            <a:off x="5953483" y="3716658"/>
            <a:ext cx="6452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9:24</a:t>
            </a:r>
            <a:endParaRPr lang="en-AU" sz="1200" dirty="0"/>
          </a:p>
        </p:txBody>
      </p:sp>
      <p:sp>
        <p:nvSpPr>
          <p:cNvPr id="212" name="The score corresponding to each team's...">
            <a:extLst>
              <a:ext uri="{FF2B5EF4-FFF2-40B4-BE49-F238E27FC236}">
                <a16:creationId xmlns:a16="http://schemas.microsoft.com/office/drawing/2014/main" id="{015C7F41-8181-4B52-BD6E-4B8ACD382526}"/>
              </a:ext>
            </a:extLst>
          </p:cNvPr>
          <p:cNvSpPr txBox="1"/>
          <p:nvPr/>
        </p:nvSpPr>
        <p:spPr>
          <a:xfrm>
            <a:off x="8000103" y="4072820"/>
            <a:ext cx="34290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Circle the score corresponding to each team’s last service order box, regardless if they served.</a:t>
            </a:r>
          </a:p>
        </p:txBody>
      </p:sp>
      <p:sp>
        <p:nvSpPr>
          <p:cNvPr id="213" name="Yellow Rotation I 3B">
            <a:extLst>
              <a:ext uri="{FF2B5EF4-FFF2-40B4-BE49-F238E27FC236}">
                <a16:creationId xmlns:a16="http://schemas.microsoft.com/office/drawing/2014/main" id="{99FFD956-5A27-49FB-9A71-F7B2F67B9E13}"/>
              </a:ext>
            </a:extLst>
          </p:cNvPr>
          <p:cNvSpPr/>
          <p:nvPr/>
        </p:nvSpPr>
        <p:spPr>
          <a:xfrm>
            <a:off x="4044100" y="5891354"/>
            <a:ext cx="213576" cy="280846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4" name="Yellow Rotation I 3A">
            <a:extLst>
              <a:ext uri="{FF2B5EF4-FFF2-40B4-BE49-F238E27FC236}">
                <a16:creationId xmlns:a16="http://schemas.microsoft.com/office/drawing/2014/main" id="{42D7F24A-D294-4858-ACCA-09C3DC2098DF}"/>
              </a:ext>
            </a:extLst>
          </p:cNvPr>
          <p:cNvSpPr/>
          <p:nvPr/>
        </p:nvSpPr>
        <p:spPr>
          <a:xfrm>
            <a:off x="916848" y="5896790"/>
            <a:ext cx="213576" cy="280846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ircle End Score B">
            <a:extLst>
              <a:ext uri="{FF2B5EF4-FFF2-40B4-BE49-F238E27FC236}">
                <a16:creationId xmlns:a16="http://schemas.microsoft.com/office/drawing/2014/main" id="{BB03E762-32EA-42C3-91C0-2737E0A4D3EB}"/>
              </a:ext>
            </a:extLst>
          </p:cNvPr>
          <p:cNvSpPr/>
          <p:nvPr/>
        </p:nvSpPr>
        <p:spPr>
          <a:xfrm>
            <a:off x="4039807" y="5941213"/>
            <a:ext cx="226460" cy="22266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Circle End Score A">
            <a:extLst>
              <a:ext uri="{FF2B5EF4-FFF2-40B4-BE49-F238E27FC236}">
                <a16:creationId xmlns:a16="http://schemas.microsoft.com/office/drawing/2014/main" id="{5D687883-52DD-41A5-8B1A-628044B0EDD4}"/>
              </a:ext>
            </a:extLst>
          </p:cNvPr>
          <p:cNvSpPr/>
          <p:nvPr/>
        </p:nvSpPr>
        <p:spPr>
          <a:xfrm>
            <a:off x="909737" y="5933236"/>
            <a:ext cx="226460" cy="22266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7" name="In the points sections...">
            <a:extLst>
              <a:ext uri="{FF2B5EF4-FFF2-40B4-BE49-F238E27FC236}">
                <a16:creationId xmlns:a16="http://schemas.microsoft.com/office/drawing/2014/main" id="{41A6C9A8-1AD8-4830-A807-7F9CC1FA44F4}"/>
              </a:ext>
            </a:extLst>
          </p:cNvPr>
          <p:cNvSpPr txBox="1"/>
          <p:nvPr/>
        </p:nvSpPr>
        <p:spPr>
          <a:xfrm>
            <a:off x="8000103" y="5396259"/>
            <a:ext cx="3429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In the points sections, cancel all points not marked off</a:t>
            </a:r>
          </a:p>
        </p:txBody>
      </p:sp>
      <p:cxnSp>
        <p:nvCxnSpPr>
          <p:cNvPr id="219" name="cancel points A1">
            <a:extLst>
              <a:ext uri="{FF2B5EF4-FFF2-40B4-BE49-F238E27FC236}">
                <a16:creationId xmlns:a16="http://schemas.microsoft.com/office/drawing/2014/main" id="{A7831A0D-AC40-4CA3-9FE4-1A90B47B12A1}"/>
              </a:ext>
            </a:extLst>
          </p:cNvPr>
          <p:cNvCxnSpPr>
            <a:cxnSpLocks/>
          </p:cNvCxnSpPr>
          <p:nvPr/>
        </p:nvCxnSpPr>
        <p:spPr>
          <a:xfrm>
            <a:off x="3818718" y="5576937"/>
            <a:ext cx="202406" cy="238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ancel points A2">
            <a:extLst>
              <a:ext uri="{FF2B5EF4-FFF2-40B4-BE49-F238E27FC236}">
                <a16:creationId xmlns:a16="http://schemas.microsoft.com/office/drawing/2014/main" id="{01095CB1-E4C5-4177-9DC8-76C8D8F59CD7}"/>
              </a:ext>
            </a:extLst>
          </p:cNvPr>
          <p:cNvCxnSpPr>
            <a:cxnSpLocks/>
          </p:cNvCxnSpPr>
          <p:nvPr/>
        </p:nvCxnSpPr>
        <p:spPr>
          <a:xfrm>
            <a:off x="3822700" y="5575300"/>
            <a:ext cx="196850" cy="8413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ancel points A3">
            <a:extLst>
              <a:ext uri="{FF2B5EF4-FFF2-40B4-BE49-F238E27FC236}">
                <a16:creationId xmlns:a16="http://schemas.microsoft.com/office/drawing/2014/main" id="{CBC553F8-703C-414A-9190-D81510C83611}"/>
              </a:ext>
            </a:extLst>
          </p:cNvPr>
          <p:cNvCxnSpPr>
            <a:cxnSpLocks/>
          </p:cNvCxnSpPr>
          <p:nvPr/>
        </p:nvCxnSpPr>
        <p:spPr>
          <a:xfrm flipH="1">
            <a:off x="3825875" y="5584825"/>
            <a:ext cx="187325" cy="8350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ancel points A4">
            <a:extLst>
              <a:ext uri="{FF2B5EF4-FFF2-40B4-BE49-F238E27FC236}">
                <a16:creationId xmlns:a16="http://schemas.microsoft.com/office/drawing/2014/main" id="{AFC02449-E4BA-420F-A488-56851BF92016}"/>
              </a:ext>
            </a:extLst>
          </p:cNvPr>
          <p:cNvCxnSpPr>
            <a:cxnSpLocks/>
          </p:cNvCxnSpPr>
          <p:nvPr/>
        </p:nvCxnSpPr>
        <p:spPr>
          <a:xfrm>
            <a:off x="3824583" y="6416300"/>
            <a:ext cx="202406" cy="238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ancel points B1">
            <a:extLst>
              <a:ext uri="{FF2B5EF4-FFF2-40B4-BE49-F238E27FC236}">
                <a16:creationId xmlns:a16="http://schemas.microsoft.com/office/drawing/2014/main" id="{FFAC668D-2B09-4E1D-A6DC-AF0628F25694}"/>
              </a:ext>
            </a:extLst>
          </p:cNvPr>
          <p:cNvCxnSpPr>
            <a:cxnSpLocks/>
          </p:cNvCxnSpPr>
          <p:nvPr/>
        </p:nvCxnSpPr>
        <p:spPr>
          <a:xfrm>
            <a:off x="6948488" y="5117306"/>
            <a:ext cx="202406" cy="238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ancel points B3">
            <a:extLst>
              <a:ext uri="{FF2B5EF4-FFF2-40B4-BE49-F238E27FC236}">
                <a16:creationId xmlns:a16="http://schemas.microsoft.com/office/drawing/2014/main" id="{ED581E61-76AB-471E-9679-4F345258BA35}"/>
              </a:ext>
            </a:extLst>
          </p:cNvPr>
          <p:cNvCxnSpPr>
            <a:cxnSpLocks/>
          </p:cNvCxnSpPr>
          <p:nvPr/>
        </p:nvCxnSpPr>
        <p:spPr>
          <a:xfrm flipH="1">
            <a:off x="6955631" y="5122069"/>
            <a:ext cx="188119" cy="13025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ancel points B2">
            <a:extLst>
              <a:ext uri="{FF2B5EF4-FFF2-40B4-BE49-F238E27FC236}">
                <a16:creationId xmlns:a16="http://schemas.microsoft.com/office/drawing/2014/main" id="{D874F77F-ED9D-47F7-8250-FA132CF532BA}"/>
              </a:ext>
            </a:extLst>
          </p:cNvPr>
          <p:cNvCxnSpPr>
            <a:cxnSpLocks/>
          </p:cNvCxnSpPr>
          <p:nvPr/>
        </p:nvCxnSpPr>
        <p:spPr>
          <a:xfrm>
            <a:off x="6953250" y="5112544"/>
            <a:ext cx="192881" cy="13168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ancel points B4">
            <a:extLst>
              <a:ext uri="{FF2B5EF4-FFF2-40B4-BE49-F238E27FC236}">
                <a16:creationId xmlns:a16="http://schemas.microsoft.com/office/drawing/2014/main" id="{8C944E90-18BF-4F8F-BE2C-FF3D29D3C397}"/>
              </a:ext>
            </a:extLst>
          </p:cNvPr>
          <p:cNvCxnSpPr>
            <a:cxnSpLocks/>
          </p:cNvCxnSpPr>
          <p:nvPr/>
        </p:nvCxnSpPr>
        <p:spPr>
          <a:xfrm>
            <a:off x="6948488" y="6423877"/>
            <a:ext cx="202406" cy="238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Yellow Cancel Points B">
            <a:extLst>
              <a:ext uri="{FF2B5EF4-FFF2-40B4-BE49-F238E27FC236}">
                <a16:creationId xmlns:a16="http://schemas.microsoft.com/office/drawing/2014/main" id="{5CAF9EB8-9D87-4580-A4F3-7F6DA94F1BCF}"/>
              </a:ext>
            </a:extLst>
          </p:cNvPr>
          <p:cNvSpPr/>
          <p:nvPr/>
        </p:nvSpPr>
        <p:spPr>
          <a:xfrm>
            <a:off x="6953721" y="5110230"/>
            <a:ext cx="212289" cy="1343106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3" name="Yellow Cancel Points A">
            <a:extLst>
              <a:ext uri="{FF2B5EF4-FFF2-40B4-BE49-F238E27FC236}">
                <a16:creationId xmlns:a16="http://schemas.microsoft.com/office/drawing/2014/main" id="{9C674D13-E669-4A1C-A854-2AC93E2E99DE}"/>
              </a:ext>
            </a:extLst>
          </p:cNvPr>
          <p:cNvSpPr/>
          <p:nvPr/>
        </p:nvSpPr>
        <p:spPr>
          <a:xfrm>
            <a:off x="3816440" y="5569869"/>
            <a:ext cx="212289" cy="883467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1" name="Timeout B1">
            <a:extLst>
              <a:ext uri="{FF2B5EF4-FFF2-40B4-BE49-F238E27FC236}">
                <a16:creationId xmlns:a16="http://schemas.microsoft.com/office/drawing/2014/main" id="{BB1236AD-1A6B-4EFC-A757-C506998665A4}"/>
              </a:ext>
            </a:extLst>
          </p:cNvPr>
          <p:cNvSpPr txBox="1"/>
          <p:nvPr/>
        </p:nvSpPr>
        <p:spPr>
          <a:xfrm>
            <a:off x="4481054" y="6162003"/>
            <a:ext cx="6579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13  18</a:t>
            </a:r>
          </a:p>
        </p:txBody>
      </p:sp>
      <p:sp>
        <p:nvSpPr>
          <p:cNvPr id="215" name="during the match - time outs">
            <a:extLst>
              <a:ext uri="{FF2B5EF4-FFF2-40B4-BE49-F238E27FC236}">
                <a16:creationId xmlns:a16="http://schemas.microsoft.com/office/drawing/2014/main" id="{2BF5517F-4891-4613-9E39-8BD5635E0182}"/>
              </a:ext>
            </a:extLst>
          </p:cNvPr>
          <p:cNvSpPr txBox="1"/>
          <p:nvPr/>
        </p:nvSpPr>
        <p:spPr>
          <a:xfrm>
            <a:off x="3222000" y="422275"/>
            <a:ext cx="4700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3.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DURING THE MATCH – time-outs</a:t>
            </a:r>
          </a:p>
        </p:txBody>
      </p:sp>
      <p:sp>
        <p:nvSpPr>
          <p:cNvPr id="77" name="during the match - end of set">
            <a:extLst>
              <a:ext uri="{FF2B5EF4-FFF2-40B4-BE49-F238E27FC236}">
                <a16:creationId xmlns:a16="http://schemas.microsoft.com/office/drawing/2014/main" id="{6C521203-2726-4B40-92DF-A5ED3BBCF97C}"/>
              </a:ext>
            </a:extLst>
          </p:cNvPr>
          <p:cNvSpPr txBox="1"/>
          <p:nvPr/>
        </p:nvSpPr>
        <p:spPr>
          <a:xfrm>
            <a:off x="3222000" y="428396"/>
            <a:ext cx="4778103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3.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DURING THE MATCH – End of set</a:t>
            </a:r>
          </a:p>
        </p:txBody>
      </p:sp>
      <p:sp>
        <p:nvSpPr>
          <p:cNvPr id="244" name="Pos III Sub 3 A">
            <a:extLst>
              <a:ext uri="{FF2B5EF4-FFF2-40B4-BE49-F238E27FC236}">
                <a16:creationId xmlns:a16="http://schemas.microsoft.com/office/drawing/2014/main" id="{588666BB-7A90-4FFC-B371-BD18F67EB425}"/>
              </a:ext>
            </a:extLst>
          </p:cNvPr>
          <p:cNvSpPr txBox="1"/>
          <p:nvPr/>
        </p:nvSpPr>
        <p:spPr>
          <a:xfrm>
            <a:off x="1355873" y="4568273"/>
            <a:ext cx="224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8</a:t>
            </a:r>
          </a:p>
        </p:txBody>
      </p:sp>
      <p:sp>
        <p:nvSpPr>
          <p:cNvPr id="245" name="Pos III #3 2nd entry">
            <a:extLst>
              <a:ext uri="{FF2B5EF4-FFF2-40B4-BE49-F238E27FC236}">
                <a16:creationId xmlns:a16="http://schemas.microsoft.com/office/drawing/2014/main" id="{9ECC4E64-3816-4302-B69E-13872A252FDA}"/>
              </a:ext>
            </a:extLst>
          </p:cNvPr>
          <p:cNvSpPr txBox="1"/>
          <p:nvPr/>
        </p:nvSpPr>
        <p:spPr>
          <a:xfrm>
            <a:off x="1387492" y="4389605"/>
            <a:ext cx="1573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3</a:t>
            </a:r>
          </a:p>
        </p:txBody>
      </p:sp>
      <p:sp>
        <p:nvSpPr>
          <p:cNvPr id="246" name="Pos III #3 3rd entry">
            <a:extLst>
              <a:ext uri="{FF2B5EF4-FFF2-40B4-BE49-F238E27FC236}">
                <a16:creationId xmlns:a16="http://schemas.microsoft.com/office/drawing/2014/main" id="{192F443E-ED12-4DC5-A29B-5140C585CA37}"/>
              </a:ext>
            </a:extLst>
          </p:cNvPr>
          <p:cNvSpPr txBox="1"/>
          <p:nvPr/>
        </p:nvSpPr>
        <p:spPr>
          <a:xfrm>
            <a:off x="1406368" y="4740806"/>
            <a:ext cx="1277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3</a:t>
            </a:r>
          </a:p>
        </p:txBody>
      </p:sp>
      <p:sp>
        <p:nvSpPr>
          <p:cNvPr id="247" name="Circle Third Entry">
            <a:extLst>
              <a:ext uri="{FF2B5EF4-FFF2-40B4-BE49-F238E27FC236}">
                <a16:creationId xmlns:a16="http://schemas.microsoft.com/office/drawing/2014/main" id="{79FD26BF-4EBD-4499-BF84-C5BE27C4D098}"/>
              </a:ext>
            </a:extLst>
          </p:cNvPr>
          <p:cNvSpPr/>
          <p:nvPr/>
        </p:nvSpPr>
        <p:spPr>
          <a:xfrm>
            <a:off x="1344739" y="4765246"/>
            <a:ext cx="240122" cy="208071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8" name="Pos III Sub 1 A">
            <a:extLst>
              <a:ext uri="{FF2B5EF4-FFF2-40B4-BE49-F238E27FC236}">
                <a16:creationId xmlns:a16="http://schemas.microsoft.com/office/drawing/2014/main" id="{D32BBF5F-A02D-4C4C-911A-4CAA29687BA9}"/>
              </a:ext>
            </a:extLst>
          </p:cNvPr>
          <p:cNvSpPr txBox="1"/>
          <p:nvPr/>
        </p:nvSpPr>
        <p:spPr>
          <a:xfrm>
            <a:off x="1355784" y="4206209"/>
            <a:ext cx="218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3519016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6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9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9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6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1" fill="hold" grpId="1" nodeType="after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950"/>
                            </p:stCondLst>
                            <p:childTnLst>
                              <p:par>
                                <p:cTn id="47" presetID="21" presetClass="entr" presetSubtype="1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1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95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450"/>
                            </p:stCondLst>
                            <p:childTnLst>
                              <p:par>
                                <p:cTn id="55" presetID="21" presetClass="entr" presetSubtype="1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14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6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5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500"/>
                            </p:stCondLst>
                            <p:childTnLst>
                              <p:par>
                                <p:cTn id="9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0"/>
                            </p:stCondLst>
                            <p:childTnLst>
                              <p:par>
                                <p:cTn id="9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500"/>
                            </p:stCondLst>
                            <p:childTnLst>
                              <p:par>
                                <p:cTn id="1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/>
      <p:bldP spid="167" grpId="0"/>
      <p:bldP spid="209" grpId="0" animBg="1"/>
      <p:bldP spid="209" grpId="1" animBg="1"/>
      <p:bldP spid="210" grpId="0"/>
      <p:bldP spid="212" grpId="0"/>
      <p:bldP spid="213" grpId="0" animBg="1"/>
      <p:bldP spid="213" grpId="1" animBg="1"/>
      <p:bldP spid="214" grpId="0" animBg="1"/>
      <p:bldP spid="214" grpId="1" animBg="1"/>
      <p:bldP spid="6" grpId="0" animBg="1"/>
      <p:bldP spid="9" grpId="0" animBg="1"/>
      <p:bldP spid="217" grpId="0"/>
      <p:bldP spid="222" grpId="0" animBg="1"/>
      <p:bldP spid="223" grpId="0" animBg="1"/>
      <p:bldP spid="215" grpId="0"/>
      <p:bldP spid="7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uring the match last set UNTIMED"/>
          <p:cNvSpPr txBox="1"/>
          <p:nvPr/>
        </p:nvSpPr>
        <p:spPr>
          <a:xfrm>
            <a:off x="3222000" y="422519"/>
            <a:ext cx="57070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3.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DURING THE MATCH – The </a:t>
            </a:r>
            <a:r>
              <a:rPr lang="fr-FR" dirty="0" err="1">
                <a:solidFill>
                  <a:srgbClr val="004A9D"/>
                </a:solidFill>
                <a:latin typeface="Arial Black" panose="020B0A04020102020204" pitchFamily="34" charset="0"/>
              </a:rPr>
              <a:t>deciding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set</a:t>
            </a:r>
          </a:p>
        </p:txBody>
      </p:sp>
      <p:sp>
        <p:nvSpPr>
          <p:cNvPr id="4" name="end of set">
            <a:extLst>
              <a:ext uri="{FF2B5EF4-FFF2-40B4-BE49-F238E27FC236}">
                <a16:creationId xmlns:a16="http://schemas.microsoft.com/office/drawing/2014/main" id="{30B79946-C879-4AFE-9A05-22C72768D27C}"/>
              </a:ext>
            </a:extLst>
          </p:cNvPr>
          <p:cNvSpPr txBox="1"/>
          <p:nvPr/>
        </p:nvSpPr>
        <p:spPr>
          <a:xfrm>
            <a:off x="3222000" y="428396"/>
            <a:ext cx="4778103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3.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DURING THE MATCH – End of set</a:t>
            </a:r>
          </a:p>
        </p:txBody>
      </p:sp>
      <p:sp useBgFill="1">
        <p:nvSpPr>
          <p:cNvPr id="96" name="score Red 22">
            <a:extLst>
              <a:ext uri="{FF2B5EF4-FFF2-40B4-BE49-F238E27FC236}">
                <a16:creationId xmlns:a16="http://schemas.microsoft.com/office/drawing/2014/main" id="{2CD67D9C-C5E1-4349-8718-716D141F72E4}"/>
              </a:ext>
            </a:extLst>
          </p:cNvPr>
          <p:cNvSpPr txBox="1"/>
          <p:nvPr/>
        </p:nvSpPr>
        <p:spPr>
          <a:xfrm>
            <a:off x="5747844" y="1953625"/>
            <a:ext cx="954107" cy="923330"/>
          </a:xfrm>
          <a:prstGeom prst="rect">
            <a:avLst/>
          </a:prstGeom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00</a:t>
            </a:r>
          </a:p>
        </p:txBody>
      </p:sp>
      <p:sp useBgFill="1">
        <p:nvSpPr>
          <p:cNvPr id="97" name="score Blue 25">
            <a:extLst>
              <a:ext uri="{FF2B5EF4-FFF2-40B4-BE49-F238E27FC236}">
                <a16:creationId xmlns:a16="http://schemas.microsoft.com/office/drawing/2014/main" id="{D3DB247B-14CB-41EE-9164-44FC1F0AFD93}"/>
              </a:ext>
            </a:extLst>
          </p:cNvPr>
          <p:cNvSpPr txBox="1"/>
          <p:nvPr/>
        </p:nvSpPr>
        <p:spPr>
          <a:xfrm>
            <a:off x="1085747" y="1960904"/>
            <a:ext cx="954107" cy="92333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00</a:t>
            </a:r>
          </a:p>
        </p:txBody>
      </p:sp>
      <p:pic>
        <p:nvPicPr>
          <p:cNvPr id="98" name="Volleyball court">
            <a:extLst>
              <a:ext uri="{FF2B5EF4-FFF2-40B4-BE49-F238E27FC236}">
                <a16:creationId xmlns:a16="http://schemas.microsoft.com/office/drawing/2014/main" id="{4A0FB226-758B-4F08-91C1-48E024A1934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8011" t="6946" r="8957" b="7591"/>
          <a:stretch/>
        </p:blipFill>
        <p:spPr>
          <a:xfrm rot="16200000">
            <a:off x="2946259" y="906792"/>
            <a:ext cx="2017023" cy="3080634"/>
          </a:xfrm>
          <a:prstGeom prst="rect">
            <a:avLst/>
          </a:prstGeom>
        </p:spPr>
      </p:pic>
      <p:sp>
        <p:nvSpPr>
          <p:cNvPr id="99" name="Heathfield">
            <a:extLst>
              <a:ext uri="{FF2B5EF4-FFF2-40B4-BE49-F238E27FC236}">
                <a16:creationId xmlns:a16="http://schemas.microsoft.com/office/drawing/2014/main" id="{054EB920-37F1-4634-9315-03DDAD90E1FA}"/>
              </a:ext>
            </a:extLst>
          </p:cNvPr>
          <p:cNvSpPr/>
          <p:nvPr/>
        </p:nvSpPr>
        <p:spPr>
          <a:xfrm>
            <a:off x="1099926" y="1446499"/>
            <a:ext cx="957905" cy="219493"/>
          </a:xfrm>
          <a:prstGeom prst="rect">
            <a:avLst/>
          </a:prstGeom>
          <a:solidFill>
            <a:schemeClr val="accent1">
              <a:lumMod val="40000"/>
              <a:lumOff val="60000"/>
              <a:alpha val="77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Horsham</a:t>
            </a:r>
          </a:p>
        </p:txBody>
      </p:sp>
      <p:sp>
        <p:nvSpPr>
          <p:cNvPr id="100" name="Benowa">
            <a:extLst>
              <a:ext uri="{FF2B5EF4-FFF2-40B4-BE49-F238E27FC236}">
                <a16:creationId xmlns:a16="http://schemas.microsoft.com/office/drawing/2014/main" id="{1BC11B65-09DE-4B19-A6C5-BD0C6114BB22}"/>
              </a:ext>
            </a:extLst>
          </p:cNvPr>
          <p:cNvSpPr/>
          <p:nvPr/>
        </p:nvSpPr>
        <p:spPr>
          <a:xfrm>
            <a:off x="5839716" y="1446499"/>
            <a:ext cx="797193" cy="219493"/>
          </a:xfrm>
          <a:prstGeom prst="rect">
            <a:avLst/>
          </a:prstGeom>
          <a:solidFill>
            <a:srgbClr val="FF0000">
              <a:alpha val="77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Bendigo</a:t>
            </a:r>
          </a:p>
        </p:txBody>
      </p:sp>
      <p:sp>
        <p:nvSpPr>
          <p:cNvPr id="101" name="#5 A" hidden="1">
            <a:extLst>
              <a:ext uri="{FF2B5EF4-FFF2-40B4-BE49-F238E27FC236}">
                <a16:creationId xmlns:a16="http://schemas.microsoft.com/office/drawing/2014/main" id="{19299754-6437-49A6-A657-DF19D6CB8080}"/>
              </a:ext>
            </a:extLst>
          </p:cNvPr>
          <p:cNvSpPr txBox="1"/>
          <p:nvPr/>
        </p:nvSpPr>
        <p:spPr>
          <a:xfrm>
            <a:off x="2854453" y="2757905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5</a:t>
            </a:r>
          </a:p>
        </p:txBody>
      </p:sp>
      <p:sp>
        <p:nvSpPr>
          <p:cNvPr id="102" name="#8 A" hidden="1">
            <a:extLst>
              <a:ext uri="{FF2B5EF4-FFF2-40B4-BE49-F238E27FC236}">
                <a16:creationId xmlns:a16="http://schemas.microsoft.com/office/drawing/2014/main" id="{DA565D51-28C3-4597-8BD2-2AEB94E1F1A5}"/>
              </a:ext>
            </a:extLst>
          </p:cNvPr>
          <p:cNvSpPr txBox="1"/>
          <p:nvPr/>
        </p:nvSpPr>
        <p:spPr>
          <a:xfrm>
            <a:off x="2852106" y="2281944"/>
            <a:ext cx="351025" cy="3064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8</a:t>
            </a:r>
            <a:endParaRPr lang="en-AU" sz="1600" b="1" dirty="0"/>
          </a:p>
        </p:txBody>
      </p:sp>
      <p:sp>
        <p:nvSpPr>
          <p:cNvPr id="103" name="#1 A" hidden="1">
            <a:extLst>
              <a:ext uri="{FF2B5EF4-FFF2-40B4-BE49-F238E27FC236}">
                <a16:creationId xmlns:a16="http://schemas.microsoft.com/office/drawing/2014/main" id="{F3F0AE58-6F70-40A0-8940-A8E4C02742EB}"/>
              </a:ext>
            </a:extLst>
          </p:cNvPr>
          <p:cNvSpPr txBox="1"/>
          <p:nvPr/>
        </p:nvSpPr>
        <p:spPr>
          <a:xfrm>
            <a:off x="2854453" y="1847855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1</a:t>
            </a:r>
          </a:p>
        </p:txBody>
      </p:sp>
      <p:sp>
        <p:nvSpPr>
          <p:cNvPr id="104" name="#13 A" hidden="1">
            <a:extLst>
              <a:ext uri="{FF2B5EF4-FFF2-40B4-BE49-F238E27FC236}">
                <a16:creationId xmlns:a16="http://schemas.microsoft.com/office/drawing/2014/main" id="{ED1C1B50-C30F-4BE2-A071-8C14F4488A3D}"/>
              </a:ext>
            </a:extLst>
          </p:cNvPr>
          <p:cNvSpPr txBox="1"/>
          <p:nvPr/>
        </p:nvSpPr>
        <p:spPr>
          <a:xfrm>
            <a:off x="3540758" y="2763437"/>
            <a:ext cx="368203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AU" sz="1200" b="1" dirty="0"/>
              <a:t>13</a:t>
            </a:r>
          </a:p>
        </p:txBody>
      </p:sp>
      <p:sp>
        <p:nvSpPr>
          <p:cNvPr id="105" name="#7 A" hidden="1">
            <a:extLst>
              <a:ext uri="{FF2B5EF4-FFF2-40B4-BE49-F238E27FC236}">
                <a16:creationId xmlns:a16="http://schemas.microsoft.com/office/drawing/2014/main" id="{AE41DE04-D12F-48E5-97AB-6BEF7494F4E3}"/>
              </a:ext>
            </a:extLst>
          </p:cNvPr>
          <p:cNvSpPr txBox="1"/>
          <p:nvPr/>
        </p:nvSpPr>
        <p:spPr>
          <a:xfrm>
            <a:off x="3552641" y="2281942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7</a:t>
            </a:r>
          </a:p>
        </p:txBody>
      </p:sp>
      <p:sp>
        <p:nvSpPr>
          <p:cNvPr id="107" name="#6 A" hidden="1">
            <a:extLst>
              <a:ext uri="{FF2B5EF4-FFF2-40B4-BE49-F238E27FC236}">
                <a16:creationId xmlns:a16="http://schemas.microsoft.com/office/drawing/2014/main" id="{388ED1FE-6401-48E8-972D-085B85B66EFE}"/>
              </a:ext>
            </a:extLst>
          </p:cNvPr>
          <p:cNvSpPr txBox="1"/>
          <p:nvPr/>
        </p:nvSpPr>
        <p:spPr>
          <a:xfrm>
            <a:off x="3551606" y="1842399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6</a:t>
            </a:r>
          </a:p>
        </p:txBody>
      </p:sp>
      <p:sp>
        <p:nvSpPr>
          <p:cNvPr id="109" name="#11 B" hidden="1">
            <a:extLst>
              <a:ext uri="{FF2B5EF4-FFF2-40B4-BE49-F238E27FC236}">
                <a16:creationId xmlns:a16="http://schemas.microsoft.com/office/drawing/2014/main" id="{747CC149-6BE5-47BA-9811-FAE7F5D8B69A}"/>
              </a:ext>
            </a:extLst>
          </p:cNvPr>
          <p:cNvSpPr txBox="1"/>
          <p:nvPr/>
        </p:nvSpPr>
        <p:spPr>
          <a:xfrm>
            <a:off x="4022545" y="2760029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11</a:t>
            </a:r>
          </a:p>
        </p:txBody>
      </p:sp>
      <p:sp>
        <p:nvSpPr>
          <p:cNvPr id="110" name="#3 B" hidden="1">
            <a:extLst>
              <a:ext uri="{FF2B5EF4-FFF2-40B4-BE49-F238E27FC236}">
                <a16:creationId xmlns:a16="http://schemas.microsoft.com/office/drawing/2014/main" id="{938CD84A-3D72-4D1D-8697-5C8F57FED080}"/>
              </a:ext>
            </a:extLst>
          </p:cNvPr>
          <p:cNvSpPr txBox="1"/>
          <p:nvPr/>
        </p:nvSpPr>
        <p:spPr>
          <a:xfrm>
            <a:off x="4019932" y="2284067"/>
            <a:ext cx="351025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3</a:t>
            </a:r>
          </a:p>
        </p:txBody>
      </p:sp>
      <p:sp>
        <p:nvSpPr>
          <p:cNvPr id="111" name="#9 B" hidden="1">
            <a:extLst>
              <a:ext uri="{FF2B5EF4-FFF2-40B4-BE49-F238E27FC236}">
                <a16:creationId xmlns:a16="http://schemas.microsoft.com/office/drawing/2014/main" id="{01A98B5F-7294-4257-85E1-2A283A491078}"/>
              </a:ext>
            </a:extLst>
          </p:cNvPr>
          <p:cNvSpPr txBox="1"/>
          <p:nvPr/>
        </p:nvSpPr>
        <p:spPr>
          <a:xfrm>
            <a:off x="4022545" y="1849979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100" b="1" dirty="0"/>
              <a:t>9</a:t>
            </a:r>
          </a:p>
        </p:txBody>
      </p:sp>
      <p:sp>
        <p:nvSpPr>
          <p:cNvPr id="112" name="#10 B" hidden="1">
            <a:extLst>
              <a:ext uri="{FF2B5EF4-FFF2-40B4-BE49-F238E27FC236}">
                <a16:creationId xmlns:a16="http://schemas.microsoft.com/office/drawing/2014/main" id="{86B1BE98-C247-47AC-82DF-C94F471A677E}"/>
              </a:ext>
            </a:extLst>
          </p:cNvPr>
          <p:cNvSpPr txBox="1"/>
          <p:nvPr/>
        </p:nvSpPr>
        <p:spPr>
          <a:xfrm>
            <a:off x="4717173" y="2765561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10</a:t>
            </a:r>
          </a:p>
        </p:txBody>
      </p:sp>
      <p:sp>
        <p:nvSpPr>
          <p:cNvPr id="113" name="#4 B" hidden="1">
            <a:extLst>
              <a:ext uri="{FF2B5EF4-FFF2-40B4-BE49-F238E27FC236}">
                <a16:creationId xmlns:a16="http://schemas.microsoft.com/office/drawing/2014/main" id="{87560029-B0B9-4416-B4D7-F28154CF7B43}"/>
              </a:ext>
            </a:extLst>
          </p:cNvPr>
          <p:cNvSpPr txBox="1"/>
          <p:nvPr/>
        </p:nvSpPr>
        <p:spPr>
          <a:xfrm>
            <a:off x="4720467" y="2284066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100" b="1" dirty="0"/>
              <a:t>4</a:t>
            </a:r>
          </a:p>
        </p:txBody>
      </p:sp>
      <p:sp>
        <p:nvSpPr>
          <p:cNvPr id="114" name="#2 B" hidden="1">
            <a:extLst>
              <a:ext uri="{FF2B5EF4-FFF2-40B4-BE49-F238E27FC236}">
                <a16:creationId xmlns:a16="http://schemas.microsoft.com/office/drawing/2014/main" id="{42EE3233-ECA1-4636-A130-D1F79F9EA92D}"/>
              </a:ext>
            </a:extLst>
          </p:cNvPr>
          <p:cNvSpPr txBox="1"/>
          <p:nvPr/>
        </p:nvSpPr>
        <p:spPr>
          <a:xfrm>
            <a:off x="4719432" y="1844523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100" b="1" dirty="0"/>
              <a:t>2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3EE2724-DC01-4541-9371-D0E0D7C728A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1074" y="3793882"/>
            <a:ext cx="8802210" cy="2736147"/>
          </a:xfrm>
          <a:prstGeom prst="rect">
            <a:avLst/>
          </a:prstGeom>
        </p:spPr>
      </p:pic>
      <p:sp>
        <p:nvSpPr>
          <p:cNvPr id="296" name="the last set of an untimed match is played to 15">
            <a:extLst>
              <a:ext uri="{FF2B5EF4-FFF2-40B4-BE49-F238E27FC236}">
                <a16:creationId xmlns:a16="http://schemas.microsoft.com/office/drawing/2014/main" id="{A660CAFD-2ABC-4B0B-8B79-E36AC640A1AD}"/>
              </a:ext>
            </a:extLst>
          </p:cNvPr>
          <p:cNvSpPr txBox="1"/>
          <p:nvPr/>
        </p:nvSpPr>
        <p:spPr>
          <a:xfrm>
            <a:off x="8000103" y="1376129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The last set of an untimed match is played to 15.</a:t>
            </a:r>
          </a:p>
        </p:txBody>
      </p:sp>
      <p:sp>
        <p:nvSpPr>
          <p:cNvPr id="299" name="the last set of an untimed match is played to 15">
            <a:extLst>
              <a:ext uri="{FF2B5EF4-FFF2-40B4-BE49-F238E27FC236}">
                <a16:creationId xmlns:a16="http://schemas.microsoft.com/office/drawing/2014/main" id="{D09C3796-4C04-4A75-B783-31217DFDFA9E}"/>
              </a:ext>
            </a:extLst>
          </p:cNvPr>
          <p:cNvSpPr txBox="1"/>
          <p:nvPr/>
        </p:nvSpPr>
        <p:spPr>
          <a:xfrm>
            <a:off x="8000103" y="1953625"/>
            <a:ext cx="3429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Teams switch courts when either team reaches 8 points.</a:t>
            </a:r>
          </a:p>
        </p:txBody>
      </p:sp>
      <p:sp>
        <p:nvSpPr>
          <p:cNvPr id="300" name="the last set of an untimed match is played to 15">
            <a:extLst>
              <a:ext uri="{FF2B5EF4-FFF2-40B4-BE49-F238E27FC236}">
                <a16:creationId xmlns:a16="http://schemas.microsoft.com/office/drawing/2014/main" id="{DEAE2FE4-4A4C-48D8-9E43-0182D445D23C}"/>
              </a:ext>
            </a:extLst>
          </p:cNvPr>
          <p:cNvSpPr txBox="1"/>
          <p:nvPr/>
        </p:nvSpPr>
        <p:spPr>
          <a:xfrm>
            <a:off x="8000103" y="2767498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The 1</a:t>
            </a:r>
            <a:r>
              <a:rPr lang="en-AU" sz="1600" baseline="30000" dirty="0">
                <a:solidFill>
                  <a:srgbClr val="004A9D"/>
                </a:solidFill>
                <a:latin typeface="Arial Black" panose="020B0A04020102020204" pitchFamily="34" charset="0"/>
              </a:rPr>
              <a:t>st</a:t>
            </a:r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and 2</a:t>
            </a:r>
            <a:r>
              <a:rPr lang="en-AU" sz="1600" baseline="30000" dirty="0">
                <a:solidFill>
                  <a:srgbClr val="004A9D"/>
                </a:solidFill>
                <a:latin typeface="Arial Black" panose="020B0A04020102020204" pitchFamily="34" charset="0"/>
              </a:rPr>
              <a:t>nd</a:t>
            </a:r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Referees will do another coin toss.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6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6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6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" grpId="0"/>
      <p:bldP spid="296" grpId="0"/>
      <p:bldP spid="299" grpId="0"/>
      <p:bldP spid="30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uring the match last set UNTIMED"/>
          <p:cNvSpPr txBox="1"/>
          <p:nvPr/>
        </p:nvSpPr>
        <p:spPr>
          <a:xfrm>
            <a:off x="3222000" y="422519"/>
            <a:ext cx="56173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3.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DURING THE MATCH – The </a:t>
            </a:r>
            <a:r>
              <a:rPr lang="fr-FR" dirty="0" err="1">
                <a:solidFill>
                  <a:srgbClr val="004A9D"/>
                </a:solidFill>
                <a:latin typeface="Arial Black" panose="020B0A04020102020204" pitchFamily="34" charset="0"/>
              </a:rPr>
              <a:t>deciding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set</a:t>
            </a:r>
          </a:p>
        </p:txBody>
      </p:sp>
      <p:sp useBgFill="1">
        <p:nvSpPr>
          <p:cNvPr id="96" name="score Red 22">
            <a:extLst>
              <a:ext uri="{FF2B5EF4-FFF2-40B4-BE49-F238E27FC236}">
                <a16:creationId xmlns:a16="http://schemas.microsoft.com/office/drawing/2014/main" id="{2CD67D9C-C5E1-4349-8718-716D141F72E4}"/>
              </a:ext>
            </a:extLst>
          </p:cNvPr>
          <p:cNvSpPr txBox="1"/>
          <p:nvPr/>
        </p:nvSpPr>
        <p:spPr>
          <a:xfrm>
            <a:off x="5747844" y="1953625"/>
            <a:ext cx="954107" cy="923330"/>
          </a:xfrm>
          <a:prstGeom prst="rect">
            <a:avLst/>
          </a:prstGeom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00</a:t>
            </a:r>
          </a:p>
        </p:txBody>
      </p:sp>
      <p:sp useBgFill="1">
        <p:nvSpPr>
          <p:cNvPr id="97" name="score Blue 25">
            <a:extLst>
              <a:ext uri="{FF2B5EF4-FFF2-40B4-BE49-F238E27FC236}">
                <a16:creationId xmlns:a16="http://schemas.microsoft.com/office/drawing/2014/main" id="{D3DB247B-14CB-41EE-9164-44FC1F0AFD93}"/>
              </a:ext>
            </a:extLst>
          </p:cNvPr>
          <p:cNvSpPr txBox="1"/>
          <p:nvPr/>
        </p:nvSpPr>
        <p:spPr>
          <a:xfrm>
            <a:off x="1085747" y="1960904"/>
            <a:ext cx="954107" cy="92333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00</a:t>
            </a:r>
          </a:p>
        </p:txBody>
      </p:sp>
      <p:pic>
        <p:nvPicPr>
          <p:cNvPr id="98" name="Volleyball court">
            <a:extLst>
              <a:ext uri="{FF2B5EF4-FFF2-40B4-BE49-F238E27FC236}">
                <a16:creationId xmlns:a16="http://schemas.microsoft.com/office/drawing/2014/main" id="{4A0FB226-758B-4F08-91C1-48E024A1934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8011" t="6946" r="8957" b="7591"/>
          <a:stretch/>
        </p:blipFill>
        <p:spPr>
          <a:xfrm rot="16200000">
            <a:off x="2946259" y="906792"/>
            <a:ext cx="2017023" cy="3080634"/>
          </a:xfrm>
          <a:prstGeom prst="rect">
            <a:avLst/>
          </a:prstGeom>
        </p:spPr>
      </p:pic>
      <p:sp>
        <p:nvSpPr>
          <p:cNvPr id="99" name="Heathfield">
            <a:extLst>
              <a:ext uri="{FF2B5EF4-FFF2-40B4-BE49-F238E27FC236}">
                <a16:creationId xmlns:a16="http://schemas.microsoft.com/office/drawing/2014/main" id="{054EB920-37F1-4634-9315-03DDAD90E1FA}"/>
              </a:ext>
            </a:extLst>
          </p:cNvPr>
          <p:cNvSpPr/>
          <p:nvPr/>
        </p:nvSpPr>
        <p:spPr>
          <a:xfrm>
            <a:off x="1099926" y="1446499"/>
            <a:ext cx="957905" cy="219493"/>
          </a:xfrm>
          <a:prstGeom prst="rect">
            <a:avLst/>
          </a:prstGeom>
          <a:solidFill>
            <a:schemeClr val="accent1">
              <a:lumMod val="40000"/>
              <a:lumOff val="60000"/>
              <a:alpha val="77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Horsham</a:t>
            </a:r>
          </a:p>
        </p:txBody>
      </p:sp>
      <p:sp>
        <p:nvSpPr>
          <p:cNvPr id="100" name="Benowa">
            <a:extLst>
              <a:ext uri="{FF2B5EF4-FFF2-40B4-BE49-F238E27FC236}">
                <a16:creationId xmlns:a16="http://schemas.microsoft.com/office/drawing/2014/main" id="{1BC11B65-09DE-4B19-A6C5-BD0C6114BB22}"/>
              </a:ext>
            </a:extLst>
          </p:cNvPr>
          <p:cNvSpPr/>
          <p:nvPr/>
        </p:nvSpPr>
        <p:spPr>
          <a:xfrm>
            <a:off x="5839716" y="1446499"/>
            <a:ext cx="797193" cy="219493"/>
          </a:xfrm>
          <a:prstGeom prst="rect">
            <a:avLst/>
          </a:prstGeom>
          <a:solidFill>
            <a:srgbClr val="FF0000">
              <a:alpha val="77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Bendigo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3EE2724-DC01-4541-9371-D0E0D7C728A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1074" y="3793882"/>
            <a:ext cx="8802210" cy="2736147"/>
          </a:xfrm>
          <a:prstGeom prst="rect">
            <a:avLst/>
          </a:prstGeom>
        </p:spPr>
      </p:pic>
      <p:sp>
        <p:nvSpPr>
          <p:cNvPr id="296" name="the last set of an untimed match is played to 15">
            <a:extLst>
              <a:ext uri="{FF2B5EF4-FFF2-40B4-BE49-F238E27FC236}">
                <a16:creationId xmlns:a16="http://schemas.microsoft.com/office/drawing/2014/main" id="{A660CAFD-2ABC-4B0B-8B79-E36AC640A1AD}"/>
              </a:ext>
            </a:extLst>
          </p:cNvPr>
          <p:cNvSpPr txBox="1"/>
          <p:nvPr/>
        </p:nvSpPr>
        <p:spPr>
          <a:xfrm>
            <a:off x="8000103" y="1376129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The last set of an untimed match is played to 15.</a:t>
            </a:r>
          </a:p>
        </p:txBody>
      </p:sp>
      <p:sp>
        <p:nvSpPr>
          <p:cNvPr id="299" name="Teams switch courts when either">
            <a:extLst>
              <a:ext uri="{FF2B5EF4-FFF2-40B4-BE49-F238E27FC236}">
                <a16:creationId xmlns:a16="http://schemas.microsoft.com/office/drawing/2014/main" id="{D09C3796-4C04-4A75-B783-31217DFDFA9E}"/>
              </a:ext>
            </a:extLst>
          </p:cNvPr>
          <p:cNvSpPr txBox="1"/>
          <p:nvPr/>
        </p:nvSpPr>
        <p:spPr>
          <a:xfrm>
            <a:off x="8000103" y="1953625"/>
            <a:ext cx="3429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Teams switch courts when either team reaches 8 points.</a:t>
            </a:r>
          </a:p>
        </p:txBody>
      </p:sp>
      <p:sp>
        <p:nvSpPr>
          <p:cNvPr id="300" name="The 1st and 2nd Referee...">
            <a:extLst>
              <a:ext uri="{FF2B5EF4-FFF2-40B4-BE49-F238E27FC236}">
                <a16:creationId xmlns:a16="http://schemas.microsoft.com/office/drawing/2014/main" id="{DEAE2FE4-4A4C-48D8-9E43-0182D445D23C}"/>
              </a:ext>
            </a:extLst>
          </p:cNvPr>
          <p:cNvSpPr txBox="1"/>
          <p:nvPr/>
        </p:nvSpPr>
        <p:spPr>
          <a:xfrm>
            <a:off x="8000103" y="2767498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The 1</a:t>
            </a:r>
            <a:r>
              <a:rPr lang="en-AU" sz="1600" baseline="30000" dirty="0">
                <a:solidFill>
                  <a:srgbClr val="004A9D"/>
                </a:solidFill>
                <a:latin typeface="Arial Black" panose="020B0A04020102020204" pitchFamily="34" charset="0"/>
              </a:rPr>
              <a:t>st</a:t>
            </a:r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and 2</a:t>
            </a:r>
            <a:r>
              <a:rPr lang="en-AU" sz="1600" baseline="30000" dirty="0">
                <a:solidFill>
                  <a:srgbClr val="004A9D"/>
                </a:solidFill>
                <a:latin typeface="Arial Black" panose="020B0A04020102020204" pitchFamily="34" charset="0"/>
              </a:rPr>
              <a:t>nd</a:t>
            </a:r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Referees will do another coin toss.</a:t>
            </a:r>
          </a:p>
        </p:txBody>
      </p:sp>
      <p:sp>
        <p:nvSpPr>
          <p:cNvPr id="27" name="Yellow Team B">
            <a:extLst>
              <a:ext uri="{FF2B5EF4-FFF2-40B4-BE49-F238E27FC236}">
                <a16:creationId xmlns:a16="http://schemas.microsoft.com/office/drawing/2014/main" id="{8BA9E43A-9C9D-467D-A20D-E07409F2D8E1}"/>
              </a:ext>
            </a:extLst>
          </p:cNvPr>
          <p:cNvSpPr/>
          <p:nvPr/>
        </p:nvSpPr>
        <p:spPr>
          <a:xfrm>
            <a:off x="3686881" y="3847371"/>
            <a:ext cx="1344700" cy="234092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Yellow Team A">
            <a:extLst>
              <a:ext uri="{FF2B5EF4-FFF2-40B4-BE49-F238E27FC236}">
                <a16:creationId xmlns:a16="http://schemas.microsoft.com/office/drawing/2014/main" id="{AB1C7845-892B-4692-965E-264255E596BF}"/>
              </a:ext>
            </a:extLst>
          </p:cNvPr>
          <p:cNvSpPr/>
          <p:nvPr/>
        </p:nvSpPr>
        <p:spPr>
          <a:xfrm>
            <a:off x="2026445" y="3848099"/>
            <a:ext cx="1045368" cy="242889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Heathfield">
            <a:extLst>
              <a:ext uri="{FF2B5EF4-FFF2-40B4-BE49-F238E27FC236}">
                <a16:creationId xmlns:a16="http://schemas.microsoft.com/office/drawing/2014/main" id="{E02D3FF2-FA2A-4224-AEFA-44EA98CDA39C}"/>
              </a:ext>
            </a:extLst>
          </p:cNvPr>
          <p:cNvSpPr txBox="1"/>
          <p:nvPr/>
        </p:nvSpPr>
        <p:spPr>
          <a:xfrm>
            <a:off x="2077652" y="3826143"/>
            <a:ext cx="876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Horsham</a:t>
            </a:r>
          </a:p>
        </p:txBody>
      </p:sp>
      <p:sp>
        <p:nvSpPr>
          <p:cNvPr id="30" name="Benowa">
            <a:extLst>
              <a:ext uri="{FF2B5EF4-FFF2-40B4-BE49-F238E27FC236}">
                <a16:creationId xmlns:a16="http://schemas.microsoft.com/office/drawing/2014/main" id="{5D6C75F1-51E2-4E37-BE83-9767BBCAF9EF}"/>
              </a:ext>
            </a:extLst>
          </p:cNvPr>
          <p:cNvSpPr txBox="1"/>
          <p:nvPr/>
        </p:nvSpPr>
        <p:spPr>
          <a:xfrm>
            <a:off x="3900371" y="3826143"/>
            <a:ext cx="876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Bendigo</a:t>
            </a:r>
          </a:p>
        </p:txBody>
      </p:sp>
      <p:sp>
        <p:nvSpPr>
          <p:cNvPr id="31" name="Yellow S/R B">
            <a:extLst>
              <a:ext uri="{FF2B5EF4-FFF2-40B4-BE49-F238E27FC236}">
                <a16:creationId xmlns:a16="http://schemas.microsoft.com/office/drawing/2014/main" id="{C5C7A1E6-0328-415A-B0A8-77CD59982DF7}"/>
              </a:ext>
            </a:extLst>
          </p:cNvPr>
          <p:cNvSpPr/>
          <p:nvPr/>
        </p:nvSpPr>
        <p:spPr>
          <a:xfrm>
            <a:off x="5993428" y="3851543"/>
            <a:ext cx="162897" cy="234682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Yellow S/R A">
            <a:extLst>
              <a:ext uri="{FF2B5EF4-FFF2-40B4-BE49-F238E27FC236}">
                <a16:creationId xmlns:a16="http://schemas.microsoft.com/office/drawing/2014/main" id="{73361ED9-7B2E-486E-95E1-D8798C2B0A75}"/>
              </a:ext>
            </a:extLst>
          </p:cNvPr>
          <p:cNvSpPr/>
          <p:nvPr/>
        </p:nvSpPr>
        <p:spPr>
          <a:xfrm>
            <a:off x="3076575" y="3845719"/>
            <a:ext cx="171450" cy="252412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3" name="First serve cross off">
            <a:extLst>
              <a:ext uri="{FF2B5EF4-FFF2-40B4-BE49-F238E27FC236}">
                <a16:creationId xmlns:a16="http://schemas.microsoft.com/office/drawing/2014/main" id="{03B570AC-08C9-4FE1-9FED-6D262E45D8FA}"/>
              </a:ext>
            </a:extLst>
          </p:cNvPr>
          <p:cNvGrpSpPr/>
          <p:nvPr/>
        </p:nvGrpSpPr>
        <p:grpSpPr>
          <a:xfrm>
            <a:off x="3071813" y="3949679"/>
            <a:ext cx="188053" cy="109386"/>
            <a:chOff x="7434629" y="2365232"/>
            <a:chExt cx="188053" cy="109386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FA0A4237-BAE5-48BB-9039-98AC69BC14F3}"/>
                </a:ext>
              </a:extLst>
            </p:cNvPr>
            <p:cNvCxnSpPr>
              <a:cxnSpLocks/>
            </p:cNvCxnSpPr>
            <p:nvPr/>
          </p:nvCxnSpPr>
          <p:spPr>
            <a:xfrm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5B951CF-EE63-47E8-A324-E3F1DA8DD9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First receive cross off">
            <a:extLst>
              <a:ext uri="{FF2B5EF4-FFF2-40B4-BE49-F238E27FC236}">
                <a16:creationId xmlns:a16="http://schemas.microsoft.com/office/drawing/2014/main" id="{54318FBF-DDD3-4376-97FC-0E3F3C6681F0}"/>
              </a:ext>
            </a:extLst>
          </p:cNvPr>
          <p:cNvGrpSpPr/>
          <p:nvPr/>
        </p:nvGrpSpPr>
        <p:grpSpPr>
          <a:xfrm>
            <a:off x="5993428" y="3850497"/>
            <a:ext cx="159722" cy="109386"/>
            <a:chOff x="7434629" y="2365232"/>
            <a:chExt cx="159722" cy="109386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26344E7-30E3-433C-9810-588B1FC96FE1}"/>
                </a:ext>
              </a:extLst>
            </p:cNvPr>
            <p:cNvCxnSpPr>
              <a:cxnSpLocks/>
            </p:cNvCxnSpPr>
            <p:nvPr/>
          </p:nvCxnSpPr>
          <p:spPr>
            <a:xfrm>
              <a:off x="7434629" y="2365232"/>
              <a:ext cx="159722" cy="9920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4EF9D22-8CD4-461F-A672-75E5218B82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4629" y="2369185"/>
              <a:ext cx="159722" cy="10543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Write down the teams...">
            <a:extLst>
              <a:ext uri="{FF2B5EF4-FFF2-40B4-BE49-F238E27FC236}">
                <a16:creationId xmlns:a16="http://schemas.microsoft.com/office/drawing/2014/main" id="{C7777526-38B7-4512-B72B-04FD23121763}"/>
              </a:ext>
            </a:extLst>
          </p:cNvPr>
          <p:cNvSpPr txBox="1"/>
          <p:nvPr/>
        </p:nvSpPr>
        <p:spPr>
          <a:xfrm>
            <a:off x="7688441" y="1944695"/>
            <a:ext cx="3513878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Write down the teams on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their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corresponding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sides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.</a:t>
            </a:r>
          </a:p>
        </p:txBody>
      </p:sp>
      <p:sp>
        <p:nvSpPr>
          <p:cNvPr id="42" name="Mark the team serving first">
            <a:extLst>
              <a:ext uri="{FF2B5EF4-FFF2-40B4-BE49-F238E27FC236}">
                <a16:creationId xmlns:a16="http://schemas.microsoft.com/office/drawing/2014/main" id="{EDD59E5D-5F30-400E-B250-89C5EBACBCB4}"/>
              </a:ext>
            </a:extLst>
          </p:cNvPr>
          <p:cNvSpPr txBox="1"/>
          <p:nvPr/>
        </p:nvSpPr>
        <p:spPr>
          <a:xfrm>
            <a:off x="7688441" y="2546720"/>
            <a:ext cx="3513878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Mark the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serving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and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receiving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team.</a:t>
            </a:r>
          </a:p>
        </p:txBody>
      </p:sp>
      <p:sp>
        <p:nvSpPr>
          <p:cNvPr id="44" name="Copy the team name over">
            <a:extLst>
              <a:ext uri="{FF2B5EF4-FFF2-40B4-BE49-F238E27FC236}">
                <a16:creationId xmlns:a16="http://schemas.microsoft.com/office/drawing/2014/main" id="{B70BB99E-FB82-450E-ACF4-B4268F92816A}"/>
              </a:ext>
            </a:extLst>
          </p:cNvPr>
          <p:cNvSpPr txBox="1"/>
          <p:nvPr/>
        </p:nvSpPr>
        <p:spPr>
          <a:xfrm>
            <a:off x="7962449" y="3090929"/>
            <a:ext cx="3429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Copy the team name over.</a:t>
            </a: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BF357B2-22F5-4F79-BFB3-E1283EEDF194}"/>
              </a:ext>
            </a:extLst>
          </p:cNvPr>
          <p:cNvSpPr/>
          <p:nvPr/>
        </p:nvSpPr>
        <p:spPr>
          <a:xfrm>
            <a:off x="2648716" y="3542814"/>
            <a:ext cx="4239372" cy="716166"/>
          </a:xfrm>
          <a:prstGeom prst="arc">
            <a:avLst>
              <a:gd name="adj1" fmla="val 10913250"/>
              <a:gd name="adj2" fmla="val 21459719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2" name="Yellow Team A 2">
            <a:extLst>
              <a:ext uri="{FF2B5EF4-FFF2-40B4-BE49-F238E27FC236}">
                <a16:creationId xmlns:a16="http://schemas.microsoft.com/office/drawing/2014/main" id="{85052F3C-DB95-47CA-A3CA-BC8E1A276D18}"/>
              </a:ext>
            </a:extLst>
          </p:cNvPr>
          <p:cNvSpPr/>
          <p:nvPr/>
        </p:nvSpPr>
        <p:spPr>
          <a:xfrm>
            <a:off x="6592313" y="3855243"/>
            <a:ext cx="1084837" cy="227808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Heathfield 2">
            <a:extLst>
              <a:ext uri="{FF2B5EF4-FFF2-40B4-BE49-F238E27FC236}">
                <a16:creationId xmlns:a16="http://schemas.microsoft.com/office/drawing/2014/main" id="{B8C0FA2F-8277-4FA6-86D8-E1FED89F76B9}"/>
              </a:ext>
            </a:extLst>
          </p:cNvPr>
          <p:cNvSpPr txBox="1"/>
          <p:nvPr/>
        </p:nvSpPr>
        <p:spPr>
          <a:xfrm>
            <a:off x="6643520" y="3833286"/>
            <a:ext cx="918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Horsham</a:t>
            </a:r>
          </a:p>
        </p:txBody>
      </p:sp>
      <p:sp>
        <p:nvSpPr>
          <p:cNvPr id="64" name="Yellow S/R A">
            <a:extLst>
              <a:ext uri="{FF2B5EF4-FFF2-40B4-BE49-F238E27FC236}">
                <a16:creationId xmlns:a16="http://schemas.microsoft.com/office/drawing/2014/main" id="{92134212-25E1-4C62-9721-3764F98DAB35}"/>
              </a:ext>
            </a:extLst>
          </p:cNvPr>
          <p:cNvSpPr/>
          <p:nvPr/>
        </p:nvSpPr>
        <p:spPr>
          <a:xfrm>
            <a:off x="8898761" y="3838430"/>
            <a:ext cx="158456" cy="254106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5" name="First serve cross off">
            <a:extLst>
              <a:ext uri="{FF2B5EF4-FFF2-40B4-BE49-F238E27FC236}">
                <a16:creationId xmlns:a16="http://schemas.microsoft.com/office/drawing/2014/main" id="{B7EBF319-BB1F-4331-B986-2BDD3FA99263}"/>
              </a:ext>
            </a:extLst>
          </p:cNvPr>
          <p:cNvGrpSpPr/>
          <p:nvPr/>
        </p:nvGrpSpPr>
        <p:grpSpPr>
          <a:xfrm>
            <a:off x="8893999" y="3943350"/>
            <a:ext cx="173801" cy="110120"/>
            <a:chOff x="7434629" y="2365232"/>
            <a:chExt cx="188053" cy="109386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2E7A460E-83DF-4FE1-BC7F-625118B41F34}"/>
                </a:ext>
              </a:extLst>
            </p:cNvPr>
            <p:cNvCxnSpPr>
              <a:cxnSpLocks/>
            </p:cNvCxnSpPr>
            <p:nvPr/>
          </p:nvCxnSpPr>
          <p:spPr>
            <a:xfrm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20F34F6A-55FE-4547-9191-E84A0BBD077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#5 A" hidden="1">
            <a:extLst>
              <a:ext uri="{FF2B5EF4-FFF2-40B4-BE49-F238E27FC236}">
                <a16:creationId xmlns:a16="http://schemas.microsoft.com/office/drawing/2014/main" id="{827A33E9-2546-43E6-92D5-3A5539A08B5C}"/>
              </a:ext>
            </a:extLst>
          </p:cNvPr>
          <p:cNvSpPr txBox="1"/>
          <p:nvPr/>
        </p:nvSpPr>
        <p:spPr>
          <a:xfrm>
            <a:off x="2854453" y="2757905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5</a:t>
            </a:r>
          </a:p>
        </p:txBody>
      </p:sp>
      <p:sp>
        <p:nvSpPr>
          <p:cNvPr id="24" name="#8 A" hidden="1">
            <a:extLst>
              <a:ext uri="{FF2B5EF4-FFF2-40B4-BE49-F238E27FC236}">
                <a16:creationId xmlns:a16="http://schemas.microsoft.com/office/drawing/2014/main" id="{CBDD7C0B-5F99-489A-B8CC-9202B5B09291}"/>
              </a:ext>
            </a:extLst>
          </p:cNvPr>
          <p:cNvSpPr txBox="1"/>
          <p:nvPr/>
        </p:nvSpPr>
        <p:spPr>
          <a:xfrm>
            <a:off x="2852106" y="2281944"/>
            <a:ext cx="351025" cy="3064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8</a:t>
            </a:r>
            <a:endParaRPr lang="en-AU" sz="1600" b="1" dirty="0"/>
          </a:p>
        </p:txBody>
      </p:sp>
      <p:sp>
        <p:nvSpPr>
          <p:cNvPr id="25" name="#1 A" hidden="1">
            <a:extLst>
              <a:ext uri="{FF2B5EF4-FFF2-40B4-BE49-F238E27FC236}">
                <a16:creationId xmlns:a16="http://schemas.microsoft.com/office/drawing/2014/main" id="{093F18A5-FECD-46F2-B7DD-553FC79DC8CE}"/>
              </a:ext>
            </a:extLst>
          </p:cNvPr>
          <p:cNvSpPr txBox="1"/>
          <p:nvPr/>
        </p:nvSpPr>
        <p:spPr>
          <a:xfrm>
            <a:off x="2854453" y="1847855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1</a:t>
            </a:r>
          </a:p>
        </p:txBody>
      </p:sp>
      <p:sp>
        <p:nvSpPr>
          <p:cNvPr id="26" name="#13 A" hidden="1">
            <a:extLst>
              <a:ext uri="{FF2B5EF4-FFF2-40B4-BE49-F238E27FC236}">
                <a16:creationId xmlns:a16="http://schemas.microsoft.com/office/drawing/2014/main" id="{5C119A27-A578-4075-A2C9-B091001B8AFE}"/>
              </a:ext>
            </a:extLst>
          </p:cNvPr>
          <p:cNvSpPr txBox="1"/>
          <p:nvPr/>
        </p:nvSpPr>
        <p:spPr>
          <a:xfrm>
            <a:off x="3540758" y="2763437"/>
            <a:ext cx="368203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AU" sz="1200" b="1" dirty="0"/>
              <a:t>13</a:t>
            </a:r>
          </a:p>
        </p:txBody>
      </p:sp>
      <p:sp>
        <p:nvSpPr>
          <p:cNvPr id="39" name="#7 A" hidden="1">
            <a:extLst>
              <a:ext uri="{FF2B5EF4-FFF2-40B4-BE49-F238E27FC236}">
                <a16:creationId xmlns:a16="http://schemas.microsoft.com/office/drawing/2014/main" id="{4ACCB31A-7C90-4CF4-A6E1-75CF6601F3DA}"/>
              </a:ext>
            </a:extLst>
          </p:cNvPr>
          <p:cNvSpPr txBox="1"/>
          <p:nvPr/>
        </p:nvSpPr>
        <p:spPr>
          <a:xfrm>
            <a:off x="3552641" y="2281942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7</a:t>
            </a:r>
          </a:p>
        </p:txBody>
      </p:sp>
      <p:sp>
        <p:nvSpPr>
          <p:cNvPr id="40" name="#6 A" hidden="1">
            <a:extLst>
              <a:ext uri="{FF2B5EF4-FFF2-40B4-BE49-F238E27FC236}">
                <a16:creationId xmlns:a16="http://schemas.microsoft.com/office/drawing/2014/main" id="{A87615B3-5E5F-49FE-8968-277B2C1D5E36}"/>
              </a:ext>
            </a:extLst>
          </p:cNvPr>
          <p:cNvSpPr txBox="1"/>
          <p:nvPr/>
        </p:nvSpPr>
        <p:spPr>
          <a:xfrm>
            <a:off x="3551606" y="1842399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6</a:t>
            </a:r>
          </a:p>
        </p:txBody>
      </p:sp>
      <p:sp>
        <p:nvSpPr>
          <p:cNvPr id="46" name="#11 B" hidden="1">
            <a:extLst>
              <a:ext uri="{FF2B5EF4-FFF2-40B4-BE49-F238E27FC236}">
                <a16:creationId xmlns:a16="http://schemas.microsoft.com/office/drawing/2014/main" id="{BD18FEF9-FC08-4E3D-9631-27C7CD6E9932}"/>
              </a:ext>
            </a:extLst>
          </p:cNvPr>
          <p:cNvSpPr txBox="1"/>
          <p:nvPr/>
        </p:nvSpPr>
        <p:spPr>
          <a:xfrm>
            <a:off x="4022545" y="2760029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11</a:t>
            </a:r>
          </a:p>
        </p:txBody>
      </p:sp>
      <p:sp>
        <p:nvSpPr>
          <p:cNvPr id="47" name="#3 B" hidden="1">
            <a:extLst>
              <a:ext uri="{FF2B5EF4-FFF2-40B4-BE49-F238E27FC236}">
                <a16:creationId xmlns:a16="http://schemas.microsoft.com/office/drawing/2014/main" id="{A425DB01-6149-466B-9A0A-6E38675C4E80}"/>
              </a:ext>
            </a:extLst>
          </p:cNvPr>
          <p:cNvSpPr txBox="1"/>
          <p:nvPr/>
        </p:nvSpPr>
        <p:spPr>
          <a:xfrm>
            <a:off x="4019932" y="2284067"/>
            <a:ext cx="351025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3</a:t>
            </a:r>
          </a:p>
        </p:txBody>
      </p:sp>
      <p:sp>
        <p:nvSpPr>
          <p:cNvPr id="48" name="#9 B" hidden="1">
            <a:extLst>
              <a:ext uri="{FF2B5EF4-FFF2-40B4-BE49-F238E27FC236}">
                <a16:creationId xmlns:a16="http://schemas.microsoft.com/office/drawing/2014/main" id="{0E31D1D7-1936-4E0B-AF3A-19665ECF854A}"/>
              </a:ext>
            </a:extLst>
          </p:cNvPr>
          <p:cNvSpPr txBox="1"/>
          <p:nvPr/>
        </p:nvSpPr>
        <p:spPr>
          <a:xfrm>
            <a:off x="4022545" y="1849979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100" b="1" dirty="0"/>
              <a:t>9</a:t>
            </a:r>
          </a:p>
        </p:txBody>
      </p:sp>
      <p:sp>
        <p:nvSpPr>
          <p:cNvPr id="49" name="#10 B" hidden="1">
            <a:extLst>
              <a:ext uri="{FF2B5EF4-FFF2-40B4-BE49-F238E27FC236}">
                <a16:creationId xmlns:a16="http://schemas.microsoft.com/office/drawing/2014/main" id="{F71BB439-B04C-4DEA-AD5C-3531483841CD}"/>
              </a:ext>
            </a:extLst>
          </p:cNvPr>
          <p:cNvSpPr txBox="1"/>
          <p:nvPr/>
        </p:nvSpPr>
        <p:spPr>
          <a:xfrm>
            <a:off x="4717173" y="2765561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10</a:t>
            </a:r>
          </a:p>
        </p:txBody>
      </p:sp>
      <p:sp>
        <p:nvSpPr>
          <p:cNvPr id="50" name="#4 B" hidden="1">
            <a:extLst>
              <a:ext uri="{FF2B5EF4-FFF2-40B4-BE49-F238E27FC236}">
                <a16:creationId xmlns:a16="http://schemas.microsoft.com/office/drawing/2014/main" id="{6F82E843-E46A-4C66-AE71-B41AB0D88C0B}"/>
              </a:ext>
            </a:extLst>
          </p:cNvPr>
          <p:cNvSpPr txBox="1"/>
          <p:nvPr/>
        </p:nvSpPr>
        <p:spPr>
          <a:xfrm>
            <a:off x="4720467" y="2284066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100" b="1" dirty="0"/>
              <a:t>4</a:t>
            </a:r>
          </a:p>
        </p:txBody>
      </p:sp>
      <p:sp>
        <p:nvSpPr>
          <p:cNvPr id="51" name="#2 B" hidden="1">
            <a:extLst>
              <a:ext uri="{FF2B5EF4-FFF2-40B4-BE49-F238E27FC236}">
                <a16:creationId xmlns:a16="http://schemas.microsoft.com/office/drawing/2014/main" id="{135D42CF-9932-44CE-8D26-79C4C3641E70}"/>
              </a:ext>
            </a:extLst>
          </p:cNvPr>
          <p:cNvSpPr txBox="1"/>
          <p:nvPr/>
        </p:nvSpPr>
        <p:spPr>
          <a:xfrm>
            <a:off x="4719432" y="1844523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1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767603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4.79167E-6 -4.81481E-6 L -0.00052 -0.20231 " pathEditMode="relative" rAng="0" ptsTypes="AA">
                                      <p:cBhvr>
                                        <p:cTn id="13" dur="7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10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3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3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5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8" dur="3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" grpId="0"/>
      <p:bldP spid="299" grpId="0"/>
      <p:bldP spid="300" grpId="0"/>
      <p:bldP spid="27" grpId="0" animBg="1"/>
      <p:bldP spid="28" grpId="0" animBg="1"/>
      <p:bldP spid="29" grpId="0"/>
      <p:bldP spid="30" grpId="0"/>
      <p:bldP spid="31" grpId="0" animBg="1"/>
      <p:bldP spid="32" grpId="0" animBg="1"/>
      <p:bldP spid="41" grpId="0" build="allAtOnce"/>
      <p:bldP spid="42" grpId="0" build="allAtOnce"/>
      <p:bldP spid="44" grpId="0"/>
      <p:bldP spid="22" grpId="0" animBg="1"/>
      <p:bldP spid="62" grpId="0" animBg="1"/>
      <p:bldP spid="63" grpId="0"/>
      <p:bldP spid="6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uring the match last set UNTIMED"/>
          <p:cNvSpPr txBox="1"/>
          <p:nvPr/>
        </p:nvSpPr>
        <p:spPr>
          <a:xfrm>
            <a:off x="3222000" y="422519"/>
            <a:ext cx="56173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3.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DURING THE MATCH – The </a:t>
            </a:r>
            <a:r>
              <a:rPr lang="fr-FR" dirty="0" err="1">
                <a:solidFill>
                  <a:srgbClr val="004A9D"/>
                </a:solidFill>
                <a:latin typeface="Arial Black" panose="020B0A04020102020204" pitchFamily="34" charset="0"/>
              </a:rPr>
              <a:t>deciding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set</a:t>
            </a:r>
          </a:p>
        </p:txBody>
      </p:sp>
      <p:sp useBgFill="1">
        <p:nvSpPr>
          <p:cNvPr id="96" name="score Red 22">
            <a:extLst>
              <a:ext uri="{FF2B5EF4-FFF2-40B4-BE49-F238E27FC236}">
                <a16:creationId xmlns:a16="http://schemas.microsoft.com/office/drawing/2014/main" id="{2CD67D9C-C5E1-4349-8718-716D141F72E4}"/>
              </a:ext>
            </a:extLst>
          </p:cNvPr>
          <p:cNvSpPr txBox="1"/>
          <p:nvPr/>
        </p:nvSpPr>
        <p:spPr>
          <a:xfrm>
            <a:off x="5747844" y="1953625"/>
            <a:ext cx="954107" cy="923330"/>
          </a:xfrm>
          <a:prstGeom prst="rect">
            <a:avLst/>
          </a:prstGeom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00</a:t>
            </a:r>
          </a:p>
        </p:txBody>
      </p:sp>
      <p:sp useBgFill="1">
        <p:nvSpPr>
          <p:cNvPr id="97" name="score Blue 25">
            <a:extLst>
              <a:ext uri="{FF2B5EF4-FFF2-40B4-BE49-F238E27FC236}">
                <a16:creationId xmlns:a16="http://schemas.microsoft.com/office/drawing/2014/main" id="{D3DB247B-14CB-41EE-9164-44FC1F0AFD93}"/>
              </a:ext>
            </a:extLst>
          </p:cNvPr>
          <p:cNvSpPr txBox="1"/>
          <p:nvPr/>
        </p:nvSpPr>
        <p:spPr>
          <a:xfrm>
            <a:off x="1085747" y="1960904"/>
            <a:ext cx="954107" cy="92333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00</a:t>
            </a:r>
          </a:p>
        </p:txBody>
      </p:sp>
      <p:pic>
        <p:nvPicPr>
          <p:cNvPr id="98" name="Volleyball court">
            <a:extLst>
              <a:ext uri="{FF2B5EF4-FFF2-40B4-BE49-F238E27FC236}">
                <a16:creationId xmlns:a16="http://schemas.microsoft.com/office/drawing/2014/main" id="{4A0FB226-758B-4F08-91C1-48E024A1934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8011" t="6946" r="8957" b="7591"/>
          <a:stretch/>
        </p:blipFill>
        <p:spPr>
          <a:xfrm rot="16200000">
            <a:off x="2946259" y="906792"/>
            <a:ext cx="2017023" cy="3080634"/>
          </a:xfrm>
          <a:prstGeom prst="rect">
            <a:avLst/>
          </a:prstGeom>
        </p:spPr>
      </p:pic>
      <p:sp>
        <p:nvSpPr>
          <p:cNvPr id="99" name="Heathfield">
            <a:extLst>
              <a:ext uri="{FF2B5EF4-FFF2-40B4-BE49-F238E27FC236}">
                <a16:creationId xmlns:a16="http://schemas.microsoft.com/office/drawing/2014/main" id="{054EB920-37F1-4634-9315-03DDAD90E1FA}"/>
              </a:ext>
            </a:extLst>
          </p:cNvPr>
          <p:cNvSpPr/>
          <p:nvPr/>
        </p:nvSpPr>
        <p:spPr>
          <a:xfrm>
            <a:off x="1099926" y="1446499"/>
            <a:ext cx="957905" cy="219493"/>
          </a:xfrm>
          <a:prstGeom prst="rect">
            <a:avLst/>
          </a:prstGeom>
          <a:solidFill>
            <a:schemeClr val="accent1">
              <a:lumMod val="40000"/>
              <a:lumOff val="60000"/>
              <a:alpha val="77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Horsham</a:t>
            </a:r>
          </a:p>
        </p:txBody>
      </p:sp>
      <p:sp>
        <p:nvSpPr>
          <p:cNvPr id="100" name="Benowa">
            <a:extLst>
              <a:ext uri="{FF2B5EF4-FFF2-40B4-BE49-F238E27FC236}">
                <a16:creationId xmlns:a16="http://schemas.microsoft.com/office/drawing/2014/main" id="{1BC11B65-09DE-4B19-A6C5-BD0C6114BB22}"/>
              </a:ext>
            </a:extLst>
          </p:cNvPr>
          <p:cNvSpPr/>
          <p:nvPr/>
        </p:nvSpPr>
        <p:spPr>
          <a:xfrm>
            <a:off x="5839716" y="1446499"/>
            <a:ext cx="797193" cy="219493"/>
          </a:xfrm>
          <a:prstGeom prst="rect">
            <a:avLst/>
          </a:prstGeom>
          <a:solidFill>
            <a:srgbClr val="FF0000">
              <a:alpha val="77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Bendigo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3EE2724-DC01-4541-9371-D0E0D7C728A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1074" y="3793882"/>
            <a:ext cx="8802210" cy="2736147"/>
          </a:xfrm>
          <a:prstGeom prst="rect">
            <a:avLst/>
          </a:prstGeom>
        </p:spPr>
      </p:pic>
      <p:sp>
        <p:nvSpPr>
          <p:cNvPr id="27" name="Yellow Team B">
            <a:extLst>
              <a:ext uri="{FF2B5EF4-FFF2-40B4-BE49-F238E27FC236}">
                <a16:creationId xmlns:a16="http://schemas.microsoft.com/office/drawing/2014/main" id="{8BA9E43A-9C9D-467D-A20D-E07409F2D8E1}"/>
              </a:ext>
            </a:extLst>
          </p:cNvPr>
          <p:cNvSpPr/>
          <p:nvPr/>
        </p:nvSpPr>
        <p:spPr>
          <a:xfrm>
            <a:off x="3686881" y="3847371"/>
            <a:ext cx="1344700" cy="234092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Yellow Team A">
            <a:extLst>
              <a:ext uri="{FF2B5EF4-FFF2-40B4-BE49-F238E27FC236}">
                <a16:creationId xmlns:a16="http://schemas.microsoft.com/office/drawing/2014/main" id="{AB1C7845-892B-4692-965E-264255E596BF}"/>
              </a:ext>
            </a:extLst>
          </p:cNvPr>
          <p:cNvSpPr/>
          <p:nvPr/>
        </p:nvSpPr>
        <p:spPr>
          <a:xfrm>
            <a:off x="2026445" y="3848099"/>
            <a:ext cx="1045368" cy="242889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Heathfield">
            <a:extLst>
              <a:ext uri="{FF2B5EF4-FFF2-40B4-BE49-F238E27FC236}">
                <a16:creationId xmlns:a16="http://schemas.microsoft.com/office/drawing/2014/main" id="{E02D3FF2-FA2A-4224-AEFA-44EA98CDA39C}"/>
              </a:ext>
            </a:extLst>
          </p:cNvPr>
          <p:cNvSpPr txBox="1"/>
          <p:nvPr/>
        </p:nvSpPr>
        <p:spPr>
          <a:xfrm>
            <a:off x="2077652" y="3826143"/>
            <a:ext cx="876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Horsham</a:t>
            </a:r>
          </a:p>
        </p:txBody>
      </p:sp>
      <p:sp>
        <p:nvSpPr>
          <p:cNvPr id="30" name="Benowa">
            <a:extLst>
              <a:ext uri="{FF2B5EF4-FFF2-40B4-BE49-F238E27FC236}">
                <a16:creationId xmlns:a16="http://schemas.microsoft.com/office/drawing/2014/main" id="{5D6C75F1-51E2-4E37-BE83-9767BBCAF9EF}"/>
              </a:ext>
            </a:extLst>
          </p:cNvPr>
          <p:cNvSpPr txBox="1"/>
          <p:nvPr/>
        </p:nvSpPr>
        <p:spPr>
          <a:xfrm>
            <a:off x="3900371" y="3826143"/>
            <a:ext cx="876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Bendigo</a:t>
            </a:r>
          </a:p>
        </p:txBody>
      </p:sp>
      <p:sp>
        <p:nvSpPr>
          <p:cNvPr id="31" name="Yellow S/R B">
            <a:extLst>
              <a:ext uri="{FF2B5EF4-FFF2-40B4-BE49-F238E27FC236}">
                <a16:creationId xmlns:a16="http://schemas.microsoft.com/office/drawing/2014/main" id="{C5C7A1E6-0328-415A-B0A8-77CD59982DF7}"/>
              </a:ext>
            </a:extLst>
          </p:cNvPr>
          <p:cNvSpPr/>
          <p:nvPr/>
        </p:nvSpPr>
        <p:spPr>
          <a:xfrm>
            <a:off x="5993428" y="3851543"/>
            <a:ext cx="162897" cy="234682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Yellow S/R A">
            <a:extLst>
              <a:ext uri="{FF2B5EF4-FFF2-40B4-BE49-F238E27FC236}">
                <a16:creationId xmlns:a16="http://schemas.microsoft.com/office/drawing/2014/main" id="{73361ED9-7B2E-486E-95E1-D8798C2B0A75}"/>
              </a:ext>
            </a:extLst>
          </p:cNvPr>
          <p:cNvSpPr/>
          <p:nvPr/>
        </p:nvSpPr>
        <p:spPr>
          <a:xfrm>
            <a:off x="3076575" y="3845719"/>
            <a:ext cx="171450" cy="252412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3" name="First serve cross off">
            <a:extLst>
              <a:ext uri="{FF2B5EF4-FFF2-40B4-BE49-F238E27FC236}">
                <a16:creationId xmlns:a16="http://schemas.microsoft.com/office/drawing/2014/main" id="{03B570AC-08C9-4FE1-9FED-6D262E45D8FA}"/>
              </a:ext>
            </a:extLst>
          </p:cNvPr>
          <p:cNvGrpSpPr/>
          <p:nvPr/>
        </p:nvGrpSpPr>
        <p:grpSpPr>
          <a:xfrm>
            <a:off x="3071813" y="3949679"/>
            <a:ext cx="188053" cy="109386"/>
            <a:chOff x="7434629" y="2365232"/>
            <a:chExt cx="188053" cy="109386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FA0A4237-BAE5-48BB-9039-98AC69BC14F3}"/>
                </a:ext>
              </a:extLst>
            </p:cNvPr>
            <p:cNvCxnSpPr>
              <a:cxnSpLocks/>
            </p:cNvCxnSpPr>
            <p:nvPr/>
          </p:nvCxnSpPr>
          <p:spPr>
            <a:xfrm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5B951CF-EE63-47E8-A324-E3F1DA8DD9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First receive cross off">
            <a:extLst>
              <a:ext uri="{FF2B5EF4-FFF2-40B4-BE49-F238E27FC236}">
                <a16:creationId xmlns:a16="http://schemas.microsoft.com/office/drawing/2014/main" id="{54318FBF-DDD3-4376-97FC-0E3F3C6681F0}"/>
              </a:ext>
            </a:extLst>
          </p:cNvPr>
          <p:cNvGrpSpPr/>
          <p:nvPr/>
        </p:nvGrpSpPr>
        <p:grpSpPr>
          <a:xfrm>
            <a:off x="5993428" y="3850497"/>
            <a:ext cx="159722" cy="109386"/>
            <a:chOff x="7434629" y="2365232"/>
            <a:chExt cx="159722" cy="109386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26344E7-30E3-433C-9810-588B1FC96FE1}"/>
                </a:ext>
              </a:extLst>
            </p:cNvPr>
            <p:cNvCxnSpPr>
              <a:cxnSpLocks/>
            </p:cNvCxnSpPr>
            <p:nvPr/>
          </p:nvCxnSpPr>
          <p:spPr>
            <a:xfrm>
              <a:off x="7434629" y="2365232"/>
              <a:ext cx="159722" cy="9920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4EF9D22-8CD4-461F-A672-75E5218B82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4629" y="2369185"/>
              <a:ext cx="159722" cy="10543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Arc 21">
            <a:extLst>
              <a:ext uri="{FF2B5EF4-FFF2-40B4-BE49-F238E27FC236}">
                <a16:creationId xmlns:a16="http://schemas.microsoft.com/office/drawing/2014/main" id="{0BF357B2-22F5-4F79-BFB3-E1283EEDF194}"/>
              </a:ext>
            </a:extLst>
          </p:cNvPr>
          <p:cNvSpPr/>
          <p:nvPr/>
        </p:nvSpPr>
        <p:spPr>
          <a:xfrm flipV="1">
            <a:off x="1866814" y="3348336"/>
            <a:ext cx="6203965" cy="1701173"/>
          </a:xfrm>
          <a:prstGeom prst="arc">
            <a:avLst>
              <a:gd name="adj1" fmla="val 10913250"/>
              <a:gd name="adj2" fmla="val 21459719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2" name="Yellow Team A 2">
            <a:extLst>
              <a:ext uri="{FF2B5EF4-FFF2-40B4-BE49-F238E27FC236}">
                <a16:creationId xmlns:a16="http://schemas.microsoft.com/office/drawing/2014/main" id="{85052F3C-DB95-47CA-A3CA-BC8E1A276D18}"/>
              </a:ext>
            </a:extLst>
          </p:cNvPr>
          <p:cNvSpPr/>
          <p:nvPr/>
        </p:nvSpPr>
        <p:spPr>
          <a:xfrm>
            <a:off x="6592313" y="3855243"/>
            <a:ext cx="1084837" cy="227808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Heathfield 2">
            <a:extLst>
              <a:ext uri="{FF2B5EF4-FFF2-40B4-BE49-F238E27FC236}">
                <a16:creationId xmlns:a16="http://schemas.microsoft.com/office/drawing/2014/main" id="{B8C0FA2F-8277-4FA6-86D8-E1FED89F76B9}"/>
              </a:ext>
            </a:extLst>
          </p:cNvPr>
          <p:cNvSpPr txBox="1"/>
          <p:nvPr/>
        </p:nvSpPr>
        <p:spPr>
          <a:xfrm>
            <a:off x="6643520" y="3833286"/>
            <a:ext cx="918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Horsham</a:t>
            </a:r>
          </a:p>
        </p:txBody>
      </p:sp>
      <p:sp>
        <p:nvSpPr>
          <p:cNvPr id="64" name="Yellow S/R A">
            <a:extLst>
              <a:ext uri="{FF2B5EF4-FFF2-40B4-BE49-F238E27FC236}">
                <a16:creationId xmlns:a16="http://schemas.microsoft.com/office/drawing/2014/main" id="{92134212-25E1-4C62-9721-3764F98DAB35}"/>
              </a:ext>
            </a:extLst>
          </p:cNvPr>
          <p:cNvSpPr/>
          <p:nvPr/>
        </p:nvSpPr>
        <p:spPr>
          <a:xfrm>
            <a:off x="8898761" y="3838430"/>
            <a:ext cx="158456" cy="254106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5" name="First serve cross off">
            <a:extLst>
              <a:ext uri="{FF2B5EF4-FFF2-40B4-BE49-F238E27FC236}">
                <a16:creationId xmlns:a16="http://schemas.microsoft.com/office/drawing/2014/main" id="{B7EBF319-BB1F-4331-B986-2BDD3FA99263}"/>
              </a:ext>
            </a:extLst>
          </p:cNvPr>
          <p:cNvGrpSpPr/>
          <p:nvPr/>
        </p:nvGrpSpPr>
        <p:grpSpPr>
          <a:xfrm>
            <a:off x="8893999" y="3943350"/>
            <a:ext cx="173801" cy="110120"/>
            <a:chOff x="7434629" y="2365232"/>
            <a:chExt cx="188053" cy="109386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2E7A460E-83DF-4FE1-BC7F-625118B41F34}"/>
                </a:ext>
              </a:extLst>
            </p:cNvPr>
            <p:cNvCxnSpPr>
              <a:cxnSpLocks/>
            </p:cNvCxnSpPr>
            <p:nvPr/>
          </p:nvCxnSpPr>
          <p:spPr>
            <a:xfrm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20F34F6A-55FE-4547-9191-E84A0BBD077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6A9D830D-2B7E-4391-A9B3-289249EC0058}"/>
              </a:ext>
            </a:extLst>
          </p:cNvPr>
          <p:cNvGrpSpPr/>
          <p:nvPr/>
        </p:nvGrpSpPr>
        <p:grpSpPr>
          <a:xfrm>
            <a:off x="2852106" y="1842399"/>
            <a:ext cx="2219385" cy="1227505"/>
            <a:chOff x="2852106" y="1842399"/>
            <a:chExt cx="2219385" cy="1227505"/>
          </a:xfrm>
        </p:grpSpPr>
        <p:sp>
          <p:nvSpPr>
            <p:cNvPr id="23" name="#5 A">
              <a:extLst>
                <a:ext uri="{FF2B5EF4-FFF2-40B4-BE49-F238E27FC236}">
                  <a16:creationId xmlns:a16="http://schemas.microsoft.com/office/drawing/2014/main" id="{827A33E9-2546-43E6-92D5-3A5539A08B5C}"/>
                </a:ext>
              </a:extLst>
            </p:cNvPr>
            <p:cNvSpPr txBox="1"/>
            <p:nvPr/>
          </p:nvSpPr>
          <p:spPr>
            <a:xfrm>
              <a:off x="2854453" y="2757905"/>
              <a:ext cx="348608" cy="306467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b="1" dirty="0"/>
                <a:t>5</a:t>
              </a:r>
            </a:p>
          </p:txBody>
        </p:sp>
        <p:sp>
          <p:nvSpPr>
            <p:cNvPr id="24" name="#8 A">
              <a:extLst>
                <a:ext uri="{FF2B5EF4-FFF2-40B4-BE49-F238E27FC236}">
                  <a16:creationId xmlns:a16="http://schemas.microsoft.com/office/drawing/2014/main" id="{CBDD7C0B-5F99-489A-B8CC-9202B5B09291}"/>
                </a:ext>
              </a:extLst>
            </p:cNvPr>
            <p:cNvSpPr txBox="1"/>
            <p:nvPr/>
          </p:nvSpPr>
          <p:spPr>
            <a:xfrm>
              <a:off x="2852106" y="2281944"/>
              <a:ext cx="351025" cy="306466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AU" sz="1200" b="1" dirty="0"/>
                <a:t>8</a:t>
              </a:r>
              <a:endParaRPr lang="en-AU" sz="1600" b="1" dirty="0"/>
            </a:p>
          </p:txBody>
        </p:sp>
        <p:sp>
          <p:nvSpPr>
            <p:cNvPr id="25" name="#1 A">
              <a:extLst>
                <a:ext uri="{FF2B5EF4-FFF2-40B4-BE49-F238E27FC236}">
                  <a16:creationId xmlns:a16="http://schemas.microsoft.com/office/drawing/2014/main" id="{093F18A5-FECD-46F2-B7DD-553FC79DC8CE}"/>
                </a:ext>
              </a:extLst>
            </p:cNvPr>
            <p:cNvSpPr txBox="1"/>
            <p:nvPr/>
          </p:nvSpPr>
          <p:spPr>
            <a:xfrm>
              <a:off x="2854453" y="1847855"/>
              <a:ext cx="348608" cy="306467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b="1" dirty="0"/>
                <a:t>1</a:t>
              </a:r>
            </a:p>
          </p:txBody>
        </p:sp>
        <p:sp>
          <p:nvSpPr>
            <p:cNvPr id="26" name="#13 A">
              <a:extLst>
                <a:ext uri="{FF2B5EF4-FFF2-40B4-BE49-F238E27FC236}">
                  <a16:creationId xmlns:a16="http://schemas.microsoft.com/office/drawing/2014/main" id="{5C119A27-A578-4075-A2C9-B091001B8AFE}"/>
                </a:ext>
              </a:extLst>
            </p:cNvPr>
            <p:cNvSpPr txBox="1"/>
            <p:nvPr/>
          </p:nvSpPr>
          <p:spPr>
            <a:xfrm>
              <a:off x="3540758" y="2763437"/>
              <a:ext cx="368203" cy="306467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200" b="1" dirty="0"/>
                <a:t>13</a:t>
              </a:r>
            </a:p>
          </p:txBody>
        </p:sp>
        <p:sp>
          <p:nvSpPr>
            <p:cNvPr id="39" name="#7 A">
              <a:extLst>
                <a:ext uri="{FF2B5EF4-FFF2-40B4-BE49-F238E27FC236}">
                  <a16:creationId xmlns:a16="http://schemas.microsoft.com/office/drawing/2014/main" id="{4ACCB31A-7C90-4CF4-A6E1-75CF6601F3DA}"/>
                </a:ext>
              </a:extLst>
            </p:cNvPr>
            <p:cNvSpPr txBox="1"/>
            <p:nvPr/>
          </p:nvSpPr>
          <p:spPr>
            <a:xfrm>
              <a:off x="3552641" y="2281942"/>
              <a:ext cx="351024" cy="306467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b="1" dirty="0"/>
                <a:t>7</a:t>
              </a:r>
            </a:p>
          </p:txBody>
        </p:sp>
        <p:sp>
          <p:nvSpPr>
            <p:cNvPr id="40" name="#6 A">
              <a:extLst>
                <a:ext uri="{FF2B5EF4-FFF2-40B4-BE49-F238E27FC236}">
                  <a16:creationId xmlns:a16="http://schemas.microsoft.com/office/drawing/2014/main" id="{A87615B3-5E5F-49FE-8968-277B2C1D5E36}"/>
                </a:ext>
              </a:extLst>
            </p:cNvPr>
            <p:cNvSpPr txBox="1"/>
            <p:nvPr/>
          </p:nvSpPr>
          <p:spPr>
            <a:xfrm>
              <a:off x="3551606" y="1842399"/>
              <a:ext cx="351024" cy="306467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b="1" dirty="0"/>
                <a:t>6</a:t>
              </a:r>
            </a:p>
          </p:txBody>
        </p:sp>
        <p:sp>
          <p:nvSpPr>
            <p:cNvPr id="46" name="#11 B">
              <a:extLst>
                <a:ext uri="{FF2B5EF4-FFF2-40B4-BE49-F238E27FC236}">
                  <a16:creationId xmlns:a16="http://schemas.microsoft.com/office/drawing/2014/main" id="{BD18FEF9-FC08-4E3D-9631-27C7CD6E9932}"/>
                </a:ext>
              </a:extLst>
            </p:cNvPr>
            <p:cNvSpPr txBox="1"/>
            <p:nvPr/>
          </p:nvSpPr>
          <p:spPr>
            <a:xfrm>
              <a:off x="4022545" y="2760029"/>
              <a:ext cx="348608" cy="289434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AU" sz="1100" b="1" dirty="0"/>
                <a:t>11</a:t>
              </a:r>
            </a:p>
          </p:txBody>
        </p:sp>
        <p:sp>
          <p:nvSpPr>
            <p:cNvPr id="47" name="#3 B">
              <a:extLst>
                <a:ext uri="{FF2B5EF4-FFF2-40B4-BE49-F238E27FC236}">
                  <a16:creationId xmlns:a16="http://schemas.microsoft.com/office/drawing/2014/main" id="{A425DB01-6149-466B-9A0A-6E38675C4E80}"/>
                </a:ext>
              </a:extLst>
            </p:cNvPr>
            <p:cNvSpPr txBox="1"/>
            <p:nvPr/>
          </p:nvSpPr>
          <p:spPr>
            <a:xfrm>
              <a:off x="4019932" y="2284067"/>
              <a:ext cx="351025" cy="289434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AU" sz="1100" b="1" dirty="0"/>
                <a:t>3</a:t>
              </a:r>
            </a:p>
          </p:txBody>
        </p:sp>
        <p:sp>
          <p:nvSpPr>
            <p:cNvPr id="48" name="#9 B">
              <a:extLst>
                <a:ext uri="{FF2B5EF4-FFF2-40B4-BE49-F238E27FC236}">
                  <a16:creationId xmlns:a16="http://schemas.microsoft.com/office/drawing/2014/main" id="{0E31D1D7-1936-4E0B-AF3A-19665ECF854A}"/>
                </a:ext>
              </a:extLst>
            </p:cNvPr>
            <p:cNvSpPr txBox="1"/>
            <p:nvPr/>
          </p:nvSpPr>
          <p:spPr>
            <a:xfrm>
              <a:off x="4022545" y="1849979"/>
              <a:ext cx="348608" cy="289434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en-AU" sz="1100" b="1" dirty="0"/>
                <a:t>9</a:t>
              </a:r>
            </a:p>
          </p:txBody>
        </p:sp>
        <p:sp>
          <p:nvSpPr>
            <p:cNvPr id="49" name="#10 B">
              <a:extLst>
                <a:ext uri="{FF2B5EF4-FFF2-40B4-BE49-F238E27FC236}">
                  <a16:creationId xmlns:a16="http://schemas.microsoft.com/office/drawing/2014/main" id="{F71BB439-B04C-4DEA-AD5C-3531483841CD}"/>
                </a:ext>
              </a:extLst>
            </p:cNvPr>
            <p:cNvSpPr txBox="1"/>
            <p:nvPr/>
          </p:nvSpPr>
          <p:spPr>
            <a:xfrm>
              <a:off x="4717173" y="2765561"/>
              <a:ext cx="351024" cy="289434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AU" sz="1100" b="1" dirty="0"/>
                <a:t>10</a:t>
              </a:r>
            </a:p>
          </p:txBody>
        </p:sp>
        <p:sp>
          <p:nvSpPr>
            <p:cNvPr id="50" name="#4 B">
              <a:extLst>
                <a:ext uri="{FF2B5EF4-FFF2-40B4-BE49-F238E27FC236}">
                  <a16:creationId xmlns:a16="http://schemas.microsoft.com/office/drawing/2014/main" id="{6F82E843-E46A-4C66-AE71-B41AB0D88C0B}"/>
                </a:ext>
              </a:extLst>
            </p:cNvPr>
            <p:cNvSpPr txBox="1"/>
            <p:nvPr/>
          </p:nvSpPr>
          <p:spPr>
            <a:xfrm>
              <a:off x="4720467" y="2284066"/>
              <a:ext cx="351024" cy="289434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en-AU" sz="1100" b="1" dirty="0"/>
                <a:t>4</a:t>
              </a:r>
            </a:p>
          </p:txBody>
        </p:sp>
        <p:sp>
          <p:nvSpPr>
            <p:cNvPr id="51" name="#2 B">
              <a:extLst>
                <a:ext uri="{FF2B5EF4-FFF2-40B4-BE49-F238E27FC236}">
                  <a16:creationId xmlns:a16="http://schemas.microsoft.com/office/drawing/2014/main" id="{135D42CF-9932-44CE-8D26-79C4C3641E70}"/>
                </a:ext>
              </a:extLst>
            </p:cNvPr>
            <p:cNvSpPr txBox="1"/>
            <p:nvPr/>
          </p:nvSpPr>
          <p:spPr>
            <a:xfrm>
              <a:off x="4719432" y="1844523"/>
              <a:ext cx="351024" cy="289434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en-AU" sz="1100" b="1" dirty="0"/>
                <a:t>2</a:t>
              </a:r>
            </a:p>
          </p:txBody>
        </p:sp>
      </p:grpSp>
      <p:sp>
        <p:nvSpPr>
          <p:cNvPr id="52" name="Write down the rotations">
            <a:extLst>
              <a:ext uri="{FF2B5EF4-FFF2-40B4-BE49-F238E27FC236}">
                <a16:creationId xmlns:a16="http://schemas.microsoft.com/office/drawing/2014/main" id="{07EFB2D1-8898-441D-B94F-7BF9C24D877A}"/>
              </a:ext>
            </a:extLst>
          </p:cNvPr>
          <p:cNvSpPr txBox="1"/>
          <p:nvPr/>
        </p:nvSpPr>
        <p:spPr>
          <a:xfrm>
            <a:off x="7968208" y="1615071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Write down the starting rotations.</a:t>
            </a:r>
          </a:p>
        </p:txBody>
      </p:sp>
      <p:sp>
        <p:nvSpPr>
          <p:cNvPr id="53" name="Yellow Rotation A">
            <a:extLst>
              <a:ext uri="{FF2B5EF4-FFF2-40B4-BE49-F238E27FC236}">
                <a16:creationId xmlns:a16="http://schemas.microsoft.com/office/drawing/2014/main" id="{F4F691A9-75D6-40B7-A6B0-AE1931422241}"/>
              </a:ext>
            </a:extLst>
          </p:cNvPr>
          <p:cNvSpPr/>
          <p:nvPr/>
        </p:nvSpPr>
        <p:spPr>
          <a:xfrm>
            <a:off x="781704" y="4096535"/>
            <a:ext cx="2466321" cy="215909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5 Pos I A">
            <a:extLst>
              <a:ext uri="{FF2B5EF4-FFF2-40B4-BE49-F238E27FC236}">
                <a16:creationId xmlns:a16="http://schemas.microsoft.com/office/drawing/2014/main" id="{BD26703F-A225-4718-AEA4-D78DF00A1557}"/>
              </a:ext>
            </a:extLst>
          </p:cNvPr>
          <p:cNvSpPr txBox="1"/>
          <p:nvPr/>
        </p:nvSpPr>
        <p:spPr>
          <a:xfrm>
            <a:off x="856275" y="4068118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5</a:t>
            </a:r>
          </a:p>
        </p:txBody>
      </p:sp>
      <p:sp>
        <p:nvSpPr>
          <p:cNvPr id="56" name="13 Pos II A">
            <a:extLst>
              <a:ext uri="{FF2B5EF4-FFF2-40B4-BE49-F238E27FC236}">
                <a16:creationId xmlns:a16="http://schemas.microsoft.com/office/drawing/2014/main" id="{4209015E-8475-4686-851D-D8F9816346E2}"/>
              </a:ext>
            </a:extLst>
          </p:cNvPr>
          <p:cNvSpPr txBox="1"/>
          <p:nvPr/>
        </p:nvSpPr>
        <p:spPr>
          <a:xfrm>
            <a:off x="1228296" y="4068118"/>
            <a:ext cx="3529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13</a:t>
            </a:r>
          </a:p>
        </p:txBody>
      </p:sp>
      <p:sp>
        <p:nvSpPr>
          <p:cNvPr id="61" name="7 Pos III A">
            <a:extLst>
              <a:ext uri="{FF2B5EF4-FFF2-40B4-BE49-F238E27FC236}">
                <a16:creationId xmlns:a16="http://schemas.microsoft.com/office/drawing/2014/main" id="{90F70589-604C-4094-B7AF-A103B7036555}"/>
              </a:ext>
            </a:extLst>
          </p:cNvPr>
          <p:cNvSpPr txBox="1"/>
          <p:nvPr/>
        </p:nvSpPr>
        <p:spPr>
          <a:xfrm>
            <a:off x="1674725" y="4078778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7</a:t>
            </a:r>
          </a:p>
        </p:txBody>
      </p:sp>
      <p:sp>
        <p:nvSpPr>
          <p:cNvPr id="68" name="6 Pos IV A">
            <a:extLst>
              <a:ext uri="{FF2B5EF4-FFF2-40B4-BE49-F238E27FC236}">
                <a16:creationId xmlns:a16="http://schemas.microsoft.com/office/drawing/2014/main" id="{F8939FC9-F306-4BCF-A1E5-5AFF5E4138F8}"/>
              </a:ext>
            </a:extLst>
          </p:cNvPr>
          <p:cNvSpPr txBox="1"/>
          <p:nvPr/>
        </p:nvSpPr>
        <p:spPr>
          <a:xfrm>
            <a:off x="2083665" y="4074320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6</a:t>
            </a:r>
          </a:p>
        </p:txBody>
      </p:sp>
      <p:sp>
        <p:nvSpPr>
          <p:cNvPr id="69" name="1 Pos V A">
            <a:extLst>
              <a:ext uri="{FF2B5EF4-FFF2-40B4-BE49-F238E27FC236}">
                <a16:creationId xmlns:a16="http://schemas.microsoft.com/office/drawing/2014/main" id="{1E58DB9D-1204-4CD7-BA03-B305816A1F8A}"/>
              </a:ext>
            </a:extLst>
          </p:cNvPr>
          <p:cNvSpPr txBox="1"/>
          <p:nvPr/>
        </p:nvSpPr>
        <p:spPr>
          <a:xfrm>
            <a:off x="2502007" y="4068118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</a:t>
            </a:r>
          </a:p>
        </p:txBody>
      </p:sp>
      <p:sp>
        <p:nvSpPr>
          <p:cNvPr id="70" name="8 Pos VI A">
            <a:extLst>
              <a:ext uri="{FF2B5EF4-FFF2-40B4-BE49-F238E27FC236}">
                <a16:creationId xmlns:a16="http://schemas.microsoft.com/office/drawing/2014/main" id="{CC782E0C-B2FF-4CEE-A5FD-8998FF758804}"/>
              </a:ext>
            </a:extLst>
          </p:cNvPr>
          <p:cNvSpPr txBox="1"/>
          <p:nvPr/>
        </p:nvSpPr>
        <p:spPr>
          <a:xfrm>
            <a:off x="2911044" y="4078778"/>
            <a:ext cx="3742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8</a:t>
            </a:r>
          </a:p>
        </p:txBody>
      </p:sp>
      <p:sp>
        <p:nvSpPr>
          <p:cNvPr id="71" name="Yellow Rotation B">
            <a:extLst>
              <a:ext uri="{FF2B5EF4-FFF2-40B4-BE49-F238E27FC236}">
                <a16:creationId xmlns:a16="http://schemas.microsoft.com/office/drawing/2014/main" id="{3AF54ACB-1A0D-4092-8F77-EB8CC8F97C0F}"/>
              </a:ext>
            </a:extLst>
          </p:cNvPr>
          <p:cNvSpPr/>
          <p:nvPr/>
        </p:nvSpPr>
        <p:spPr>
          <a:xfrm>
            <a:off x="3686829" y="4093441"/>
            <a:ext cx="2466321" cy="215909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2 Pos I B">
            <a:extLst>
              <a:ext uri="{FF2B5EF4-FFF2-40B4-BE49-F238E27FC236}">
                <a16:creationId xmlns:a16="http://schemas.microsoft.com/office/drawing/2014/main" id="{94C29A74-E8A3-406C-927A-26A233539C27}"/>
              </a:ext>
            </a:extLst>
          </p:cNvPr>
          <p:cNvSpPr txBox="1"/>
          <p:nvPr/>
        </p:nvSpPr>
        <p:spPr>
          <a:xfrm>
            <a:off x="3760860" y="4068118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2</a:t>
            </a:r>
          </a:p>
        </p:txBody>
      </p:sp>
      <p:sp>
        <p:nvSpPr>
          <p:cNvPr id="73" name="9 Pos II B">
            <a:extLst>
              <a:ext uri="{FF2B5EF4-FFF2-40B4-BE49-F238E27FC236}">
                <a16:creationId xmlns:a16="http://schemas.microsoft.com/office/drawing/2014/main" id="{52923E43-7DF0-4D6D-A1BA-E86C60B592A8}"/>
              </a:ext>
            </a:extLst>
          </p:cNvPr>
          <p:cNvSpPr txBox="1"/>
          <p:nvPr/>
        </p:nvSpPr>
        <p:spPr>
          <a:xfrm>
            <a:off x="4183504" y="4068118"/>
            <a:ext cx="3529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9</a:t>
            </a:r>
          </a:p>
        </p:txBody>
      </p:sp>
      <p:sp>
        <p:nvSpPr>
          <p:cNvPr id="74" name="3 Pos III B">
            <a:extLst>
              <a:ext uri="{FF2B5EF4-FFF2-40B4-BE49-F238E27FC236}">
                <a16:creationId xmlns:a16="http://schemas.microsoft.com/office/drawing/2014/main" id="{F56B6137-17E3-42AC-B778-5ADA2AFA8AE1}"/>
              </a:ext>
            </a:extLst>
          </p:cNvPr>
          <p:cNvSpPr txBox="1"/>
          <p:nvPr/>
        </p:nvSpPr>
        <p:spPr>
          <a:xfrm>
            <a:off x="4579310" y="4078778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3</a:t>
            </a:r>
          </a:p>
        </p:txBody>
      </p:sp>
      <p:sp>
        <p:nvSpPr>
          <p:cNvPr id="75" name="11 Pos IV B">
            <a:extLst>
              <a:ext uri="{FF2B5EF4-FFF2-40B4-BE49-F238E27FC236}">
                <a16:creationId xmlns:a16="http://schemas.microsoft.com/office/drawing/2014/main" id="{873DF7B2-25D6-4537-BA14-80C6E0412BFE}"/>
              </a:ext>
            </a:extLst>
          </p:cNvPr>
          <p:cNvSpPr txBox="1"/>
          <p:nvPr/>
        </p:nvSpPr>
        <p:spPr>
          <a:xfrm>
            <a:off x="4968797" y="4073496"/>
            <a:ext cx="3522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11</a:t>
            </a:r>
          </a:p>
        </p:txBody>
      </p:sp>
      <p:sp>
        <p:nvSpPr>
          <p:cNvPr id="76" name="10 Pos V B">
            <a:extLst>
              <a:ext uri="{FF2B5EF4-FFF2-40B4-BE49-F238E27FC236}">
                <a16:creationId xmlns:a16="http://schemas.microsoft.com/office/drawing/2014/main" id="{48BB09D0-D4A1-4328-8DED-E3811E6B2F79}"/>
              </a:ext>
            </a:extLst>
          </p:cNvPr>
          <p:cNvSpPr txBox="1"/>
          <p:nvPr/>
        </p:nvSpPr>
        <p:spPr>
          <a:xfrm>
            <a:off x="5372747" y="4068118"/>
            <a:ext cx="350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10</a:t>
            </a:r>
          </a:p>
        </p:txBody>
      </p:sp>
      <p:sp>
        <p:nvSpPr>
          <p:cNvPr id="77" name="4 Pos VI B">
            <a:extLst>
              <a:ext uri="{FF2B5EF4-FFF2-40B4-BE49-F238E27FC236}">
                <a16:creationId xmlns:a16="http://schemas.microsoft.com/office/drawing/2014/main" id="{9F06A776-C68C-4535-8CA5-B73CEB43FE3E}"/>
              </a:ext>
            </a:extLst>
          </p:cNvPr>
          <p:cNvSpPr txBox="1"/>
          <p:nvPr/>
        </p:nvSpPr>
        <p:spPr>
          <a:xfrm>
            <a:off x="5815629" y="4078778"/>
            <a:ext cx="3742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4</a:t>
            </a:r>
          </a:p>
        </p:txBody>
      </p:sp>
      <p:sp>
        <p:nvSpPr>
          <p:cNvPr id="78" name="Copy left team's starting rotation">
            <a:extLst>
              <a:ext uri="{FF2B5EF4-FFF2-40B4-BE49-F238E27FC236}">
                <a16:creationId xmlns:a16="http://schemas.microsoft.com/office/drawing/2014/main" id="{E81FFC63-7134-4DAF-8684-431933282576}"/>
              </a:ext>
            </a:extLst>
          </p:cNvPr>
          <p:cNvSpPr txBox="1"/>
          <p:nvPr/>
        </p:nvSpPr>
        <p:spPr>
          <a:xfrm>
            <a:off x="7968208" y="2117659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Copy left team’s starting rotation.</a:t>
            </a:r>
          </a:p>
        </p:txBody>
      </p:sp>
      <p:sp>
        <p:nvSpPr>
          <p:cNvPr id="92" name="Yellow Rotation A">
            <a:extLst>
              <a:ext uri="{FF2B5EF4-FFF2-40B4-BE49-F238E27FC236}">
                <a16:creationId xmlns:a16="http://schemas.microsoft.com/office/drawing/2014/main" id="{1BD5D18C-8AD5-4FEB-ABE9-A69DDC6F6EBB}"/>
              </a:ext>
            </a:extLst>
          </p:cNvPr>
          <p:cNvSpPr/>
          <p:nvPr/>
        </p:nvSpPr>
        <p:spPr>
          <a:xfrm>
            <a:off x="6592313" y="4093010"/>
            <a:ext cx="2466321" cy="215909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5 Pos I A">
            <a:extLst>
              <a:ext uri="{FF2B5EF4-FFF2-40B4-BE49-F238E27FC236}">
                <a16:creationId xmlns:a16="http://schemas.microsoft.com/office/drawing/2014/main" id="{4D3B5F78-47FC-451A-B68D-651115FB0717}"/>
              </a:ext>
            </a:extLst>
          </p:cNvPr>
          <p:cNvSpPr txBox="1"/>
          <p:nvPr/>
        </p:nvSpPr>
        <p:spPr>
          <a:xfrm>
            <a:off x="6662811" y="4066651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5</a:t>
            </a:r>
          </a:p>
        </p:txBody>
      </p:sp>
      <p:sp>
        <p:nvSpPr>
          <p:cNvPr id="94" name="13 Pos II A">
            <a:extLst>
              <a:ext uri="{FF2B5EF4-FFF2-40B4-BE49-F238E27FC236}">
                <a16:creationId xmlns:a16="http://schemas.microsoft.com/office/drawing/2014/main" id="{D379D8B6-7773-43A3-B75C-AF22382BF7B8}"/>
              </a:ext>
            </a:extLst>
          </p:cNvPr>
          <p:cNvSpPr txBox="1"/>
          <p:nvPr/>
        </p:nvSpPr>
        <p:spPr>
          <a:xfrm>
            <a:off x="7034832" y="4066651"/>
            <a:ext cx="3529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13</a:t>
            </a:r>
          </a:p>
        </p:txBody>
      </p:sp>
      <p:sp>
        <p:nvSpPr>
          <p:cNvPr id="95" name="7 Pos III A">
            <a:extLst>
              <a:ext uri="{FF2B5EF4-FFF2-40B4-BE49-F238E27FC236}">
                <a16:creationId xmlns:a16="http://schemas.microsoft.com/office/drawing/2014/main" id="{F7CF6CF3-5A9F-44CA-9436-D1790EEE8D42}"/>
              </a:ext>
            </a:extLst>
          </p:cNvPr>
          <p:cNvSpPr txBox="1"/>
          <p:nvPr/>
        </p:nvSpPr>
        <p:spPr>
          <a:xfrm>
            <a:off x="7481261" y="4077311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7</a:t>
            </a:r>
          </a:p>
        </p:txBody>
      </p:sp>
      <p:sp>
        <p:nvSpPr>
          <p:cNvPr id="101" name="6 Pos IV A">
            <a:extLst>
              <a:ext uri="{FF2B5EF4-FFF2-40B4-BE49-F238E27FC236}">
                <a16:creationId xmlns:a16="http://schemas.microsoft.com/office/drawing/2014/main" id="{B250D8B9-934A-4974-A072-86DB242AE709}"/>
              </a:ext>
            </a:extLst>
          </p:cNvPr>
          <p:cNvSpPr txBox="1"/>
          <p:nvPr/>
        </p:nvSpPr>
        <p:spPr>
          <a:xfrm>
            <a:off x="7890201" y="4072853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6</a:t>
            </a:r>
          </a:p>
        </p:txBody>
      </p:sp>
      <p:sp>
        <p:nvSpPr>
          <p:cNvPr id="102" name="1 Pos V A">
            <a:extLst>
              <a:ext uri="{FF2B5EF4-FFF2-40B4-BE49-F238E27FC236}">
                <a16:creationId xmlns:a16="http://schemas.microsoft.com/office/drawing/2014/main" id="{ACB0B0F4-CAE4-4F16-94A0-96FF1A87BE54}"/>
              </a:ext>
            </a:extLst>
          </p:cNvPr>
          <p:cNvSpPr txBox="1"/>
          <p:nvPr/>
        </p:nvSpPr>
        <p:spPr>
          <a:xfrm>
            <a:off x="8308543" y="4066651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</a:t>
            </a:r>
          </a:p>
        </p:txBody>
      </p:sp>
      <p:sp>
        <p:nvSpPr>
          <p:cNvPr id="103" name="8 Pos VI A">
            <a:extLst>
              <a:ext uri="{FF2B5EF4-FFF2-40B4-BE49-F238E27FC236}">
                <a16:creationId xmlns:a16="http://schemas.microsoft.com/office/drawing/2014/main" id="{38FAB177-D025-4A9D-951A-3593F0D207C2}"/>
              </a:ext>
            </a:extLst>
          </p:cNvPr>
          <p:cNvSpPr txBox="1"/>
          <p:nvPr/>
        </p:nvSpPr>
        <p:spPr>
          <a:xfrm>
            <a:off x="8717580" y="4077311"/>
            <a:ext cx="3742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8</a:t>
            </a:r>
          </a:p>
        </p:txBody>
      </p:sp>
      <p:sp>
        <p:nvSpPr>
          <p:cNvPr id="79" name="Scoring continues as normal">
            <a:extLst>
              <a:ext uri="{FF2B5EF4-FFF2-40B4-BE49-F238E27FC236}">
                <a16:creationId xmlns:a16="http://schemas.microsoft.com/office/drawing/2014/main" id="{9200D159-397E-4771-B3C5-996D13337E9F}"/>
              </a:ext>
            </a:extLst>
          </p:cNvPr>
          <p:cNvSpPr txBox="1"/>
          <p:nvPr/>
        </p:nvSpPr>
        <p:spPr>
          <a:xfrm>
            <a:off x="7968208" y="2641029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Scoring continues as normal.</a:t>
            </a:r>
          </a:p>
        </p:txBody>
      </p:sp>
    </p:spTree>
    <p:extLst>
      <p:ext uri="{BB962C8B-B14F-4D97-AF65-F5344CB8AC3E}">
        <p14:creationId xmlns:p14="http://schemas.microsoft.com/office/powerpoint/2010/main" val="35939034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31" grpId="0" animBg="1"/>
      <p:bldP spid="32" grpId="0" animBg="1"/>
      <p:bldP spid="22" grpId="0" animBg="1"/>
      <p:bldP spid="62" grpId="0" animBg="1"/>
      <p:bldP spid="64" grpId="0" animBg="1"/>
      <p:bldP spid="53" grpId="0" animBg="1"/>
      <p:bldP spid="54" grpId="0"/>
      <p:bldP spid="56" grpId="0"/>
      <p:bldP spid="61" grpId="0"/>
      <p:bldP spid="68" grpId="0"/>
      <p:bldP spid="69" grpId="0"/>
      <p:bldP spid="70" grpId="0"/>
      <p:bldP spid="71" grpId="0" animBg="1"/>
      <p:bldP spid="72" grpId="0"/>
      <p:bldP spid="73" grpId="0"/>
      <p:bldP spid="74" grpId="0"/>
      <p:bldP spid="75" grpId="0"/>
      <p:bldP spid="76" grpId="0"/>
      <p:bldP spid="77" grpId="0"/>
      <p:bldP spid="92" grpId="0" animBg="1"/>
      <p:bldP spid="93" grpId="0"/>
      <p:bldP spid="94" grpId="0"/>
      <p:bldP spid="95" grpId="0"/>
      <p:bldP spid="101" grpId="0"/>
      <p:bldP spid="102" grpId="0"/>
      <p:bldP spid="10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uring the match last set UNTIMED"/>
          <p:cNvSpPr txBox="1"/>
          <p:nvPr/>
        </p:nvSpPr>
        <p:spPr>
          <a:xfrm>
            <a:off x="3222000" y="422519"/>
            <a:ext cx="56173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3.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DURING THE MATCH – The </a:t>
            </a:r>
            <a:r>
              <a:rPr lang="fr-FR" dirty="0" err="1">
                <a:solidFill>
                  <a:srgbClr val="004A9D"/>
                </a:solidFill>
                <a:latin typeface="Arial Black" panose="020B0A04020102020204" pitchFamily="34" charset="0"/>
              </a:rPr>
              <a:t>deciding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set</a:t>
            </a:r>
          </a:p>
        </p:txBody>
      </p:sp>
      <p:sp useBgFill="1">
        <p:nvSpPr>
          <p:cNvPr id="96" name="score Red 08">
            <a:extLst>
              <a:ext uri="{FF2B5EF4-FFF2-40B4-BE49-F238E27FC236}">
                <a16:creationId xmlns:a16="http://schemas.microsoft.com/office/drawing/2014/main" id="{2CD67D9C-C5E1-4349-8718-716D141F72E4}"/>
              </a:ext>
            </a:extLst>
          </p:cNvPr>
          <p:cNvSpPr txBox="1"/>
          <p:nvPr/>
        </p:nvSpPr>
        <p:spPr>
          <a:xfrm>
            <a:off x="5747844" y="1953625"/>
            <a:ext cx="954107" cy="923330"/>
          </a:xfrm>
          <a:prstGeom prst="rect">
            <a:avLst/>
          </a:prstGeom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08</a:t>
            </a:r>
          </a:p>
        </p:txBody>
      </p:sp>
      <p:sp useBgFill="1">
        <p:nvSpPr>
          <p:cNvPr id="97" name="score Blue 06">
            <a:extLst>
              <a:ext uri="{FF2B5EF4-FFF2-40B4-BE49-F238E27FC236}">
                <a16:creationId xmlns:a16="http://schemas.microsoft.com/office/drawing/2014/main" id="{D3DB247B-14CB-41EE-9164-44FC1F0AFD93}"/>
              </a:ext>
            </a:extLst>
          </p:cNvPr>
          <p:cNvSpPr txBox="1"/>
          <p:nvPr/>
        </p:nvSpPr>
        <p:spPr>
          <a:xfrm>
            <a:off x="1085747" y="1960904"/>
            <a:ext cx="954107" cy="92333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06</a:t>
            </a:r>
          </a:p>
        </p:txBody>
      </p:sp>
      <p:pic>
        <p:nvPicPr>
          <p:cNvPr id="98" name="Volleyball court">
            <a:extLst>
              <a:ext uri="{FF2B5EF4-FFF2-40B4-BE49-F238E27FC236}">
                <a16:creationId xmlns:a16="http://schemas.microsoft.com/office/drawing/2014/main" id="{4A0FB226-758B-4F08-91C1-48E024A1934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8011" t="6946" r="8957" b="7591"/>
          <a:stretch/>
        </p:blipFill>
        <p:spPr>
          <a:xfrm rot="16200000">
            <a:off x="2946259" y="906792"/>
            <a:ext cx="2017023" cy="3080634"/>
          </a:xfrm>
          <a:prstGeom prst="rect">
            <a:avLst/>
          </a:prstGeom>
        </p:spPr>
      </p:pic>
      <p:sp>
        <p:nvSpPr>
          <p:cNvPr id="99" name="Heathfield">
            <a:extLst>
              <a:ext uri="{FF2B5EF4-FFF2-40B4-BE49-F238E27FC236}">
                <a16:creationId xmlns:a16="http://schemas.microsoft.com/office/drawing/2014/main" id="{054EB920-37F1-4634-9315-03DDAD90E1FA}"/>
              </a:ext>
            </a:extLst>
          </p:cNvPr>
          <p:cNvSpPr/>
          <p:nvPr/>
        </p:nvSpPr>
        <p:spPr>
          <a:xfrm>
            <a:off x="1099926" y="1446499"/>
            <a:ext cx="957905" cy="219493"/>
          </a:xfrm>
          <a:prstGeom prst="rect">
            <a:avLst/>
          </a:prstGeom>
          <a:solidFill>
            <a:schemeClr val="accent1">
              <a:lumMod val="40000"/>
              <a:lumOff val="60000"/>
              <a:alpha val="77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Horsham</a:t>
            </a:r>
          </a:p>
        </p:txBody>
      </p:sp>
      <p:sp>
        <p:nvSpPr>
          <p:cNvPr id="100" name="Benowa">
            <a:extLst>
              <a:ext uri="{FF2B5EF4-FFF2-40B4-BE49-F238E27FC236}">
                <a16:creationId xmlns:a16="http://schemas.microsoft.com/office/drawing/2014/main" id="{1BC11B65-09DE-4B19-A6C5-BD0C6114BB22}"/>
              </a:ext>
            </a:extLst>
          </p:cNvPr>
          <p:cNvSpPr/>
          <p:nvPr/>
        </p:nvSpPr>
        <p:spPr>
          <a:xfrm>
            <a:off x="5839716" y="1446499"/>
            <a:ext cx="797193" cy="219493"/>
          </a:xfrm>
          <a:prstGeom prst="rect">
            <a:avLst/>
          </a:prstGeom>
          <a:solidFill>
            <a:srgbClr val="FF0000">
              <a:alpha val="77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Bendigo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3EE2724-DC01-4541-9371-D0E0D7C728A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1074" y="3793882"/>
            <a:ext cx="8802210" cy="2736147"/>
          </a:xfrm>
          <a:prstGeom prst="rect">
            <a:avLst/>
          </a:prstGeom>
        </p:spPr>
      </p:pic>
      <p:sp>
        <p:nvSpPr>
          <p:cNvPr id="29" name="Heathfield">
            <a:extLst>
              <a:ext uri="{FF2B5EF4-FFF2-40B4-BE49-F238E27FC236}">
                <a16:creationId xmlns:a16="http://schemas.microsoft.com/office/drawing/2014/main" id="{E02D3FF2-FA2A-4224-AEFA-44EA98CDA39C}"/>
              </a:ext>
            </a:extLst>
          </p:cNvPr>
          <p:cNvSpPr txBox="1"/>
          <p:nvPr/>
        </p:nvSpPr>
        <p:spPr>
          <a:xfrm>
            <a:off x="2077652" y="3826143"/>
            <a:ext cx="876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Horsham</a:t>
            </a:r>
          </a:p>
        </p:txBody>
      </p:sp>
      <p:sp>
        <p:nvSpPr>
          <p:cNvPr id="30" name="Benowa">
            <a:extLst>
              <a:ext uri="{FF2B5EF4-FFF2-40B4-BE49-F238E27FC236}">
                <a16:creationId xmlns:a16="http://schemas.microsoft.com/office/drawing/2014/main" id="{5D6C75F1-51E2-4E37-BE83-9767BBCAF9EF}"/>
              </a:ext>
            </a:extLst>
          </p:cNvPr>
          <p:cNvSpPr txBox="1"/>
          <p:nvPr/>
        </p:nvSpPr>
        <p:spPr>
          <a:xfrm>
            <a:off x="3900371" y="3826143"/>
            <a:ext cx="876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Bendigo</a:t>
            </a:r>
          </a:p>
        </p:txBody>
      </p:sp>
      <p:grpSp>
        <p:nvGrpSpPr>
          <p:cNvPr id="33" name="First serve cross off">
            <a:extLst>
              <a:ext uri="{FF2B5EF4-FFF2-40B4-BE49-F238E27FC236}">
                <a16:creationId xmlns:a16="http://schemas.microsoft.com/office/drawing/2014/main" id="{03B570AC-08C9-4FE1-9FED-6D262E45D8FA}"/>
              </a:ext>
            </a:extLst>
          </p:cNvPr>
          <p:cNvGrpSpPr/>
          <p:nvPr/>
        </p:nvGrpSpPr>
        <p:grpSpPr>
          <a:xfrm>
            <a:off x="3071813" y="3949679"/>
            <a:ext cx="188053" cy="109386"/>
            <a:chOff x="7434629" y="2365232"/>
            <a:chExt cx="188053" cy="109386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FA0A4237-BAE5-48BB-9039-98AC69BC14F3}"/>
                </a:ext>
              </a:extLst>
            </p:cNvPr>
            <p:cNvCxnSpPr>
              <a:cxnSpLocks/>
            </p:cNvCxnSpPr>
            <p:nvPr/>
          </p:nvCxnSpPr>
          <p:spPr>
            <a:xfrm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5B951CF-EE63-47E8-A324-E3F1DA8DD9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First receive cross off">
            <a:extLst>
              <a:ext uri="{FF2B5EF4-FFF2-40B4-BE49-F238E27FC236}">
                <a16:creationId xmlns:a16="http://schemas.microsoft.com/office/drawing/2014/main" id="{54318FBF-DDD3-4376-97FC-0E3F3C6681F0}"/>
              </a:ext>
            </a:extLst>
          </p:cNvPr>
          <p:cNvGrpSpPr/>
          <p:nvPr/>
        </p:nvGrpSpPr>
        <p:grpSpPr>
          <a:xfrm>
            <a:off x="5993428" y="3850497"/>
            <a:ext cx="159722" cy="109386"/>
            <a:chOff x="7434629" y="2365232"/>
            <a:chExt cx="159722" cy="109386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26344E7-30E3-433C-9810-588B1FC96FE1}"/>
                </a:ext>
              </a:extLst>
            </p:cNvPr>
            <p:cNvCxnSpPr>
              <a:cxnSpLocks/>
            </p:cNvCxnSpPr>
            <p:nvPr/>
          </p:nvCxnSpPr>
          <p:spPr>
            <a:xfrm>
              <a:off x="7434629" y="2365232"/>
              <a:ext cx="159722" cy="9920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4EF9D22-8CD4-461F-A672-75E5218B82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4629" y="2369185"/>
              <a:ext cx="159722" cy="10543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Heathfield 2">
            <a:extLst>
              <a:ext uri="{FF2B5EF4-FFF2-40B4-BE49-F238E27FC236}">
                <a16:creationId xmlns:a16="http://schemas.microsoft.com/office/drawing/2014/main" id="{B8C0FA2F-8277-4FA6-86D8-E1FED89F76B9}"/>
              </a:ext>
            </a:extLst>
          </p:cNvPr>
          <p:cNvSpPr txBox="1"/>
          <p:nvPr/>
        </p:nvSpPr>
        <p:spPr>
          <a:xfrm>
            <a:off x="6643520" y="3833286"/>
            <a:ext cx="918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Horsham</a:t>
            </a:r>
          </a:p>
        </p:txBody>
      </p:sp>
      <p:grpSp>
        <p:nvGrpSpPr>
          <p:cNvPr id="65" name="First serve cross off">
            <a:extLst>
              <a:ext uri="{FF2B5EF4-FFF2-40B4-BE49-F238E27FC236}">
                <a16:creationId xmlns:a16="http://schemas.microsoft.com/office/drawing/2014/main" id="{B7EBF319-BB1F-4331-B986-2BDD3FA99263}"/>
              </a:ext>
            </a:extLst>
          </p:cNvPr>
          <p:cNvGrpSpPr/>
          <p:nvPr/>
        </p:nvGrpSpPr>
        <p:grpSpPr>
          <a:xfrm>
            <a:off x="8893999" y="3943350"/>
            <a:ext cx="173801" cy="110120"/>
            <a:chOff x="7434629" y="2365232"/>
            <a:chExt cx="188053" cy="109386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2E7A460E-83DF-4FE1-BC7F-625118B41F34}"/>
                </a:ext>
              </a:extLst>
            </p:cNvPr>
            <p:cNvCxnSpPr>
              <a:cxnSpLocks/>
            </p:cNvCxnSpPr>
            <p:nvPr/>
          </p:nvCxnSpPr>
          <p:spPr>
            <a:xfrm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20F34F6A-55FE-4547-9191-E84A0BBD077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#1 A">
            <a:extLst>
              <a:ext uri="{FF2B5EF4-FFF2-40B4-BE49-F238E27FC236}">
                <a16:creationId xmlns:a16="http://schemas.microsoft.com/office/drawing/2014/main" id="{827A33E9-2546-43E6-92D5-3A5539A08B5C}"/>
              </a:ext>
            </a:extLst>
          </p:cNvPr>
          <p:cNvSpPr txBox="1"/>
          <p:nvPr/>
        </p:nvSpPr>
        <p:spPr>
          <a:xfrm>
            <a:off x="2854453" y="2757905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1</a:t>
            </a:r>
          </a:p>
        </p:txBody>
      </p:sp>
      <p:sp>
        <p:nvSpPr>
          <p:cNvPr id="24" name="#7 A">
            <a:extLst>
              <a:ext uri="{FF2B5EF4-FFF2-40B4-BE49-F238E27FC236}">
                <a16:creationId xmlns:a16="http://schemas.microsoft.com/office/drawing/2014/main" id="{CBDD7C0B-5F99-489A-B8CC-9202B5B09291}"/>
              </a:ext>
            </a:extLst>
          </p:cNvPr>
          <p:cNvSpPr txBox="1"/>
          <p:nvPr/>
        </p:nvSpPr>
        <p:spPr>
          <a:xfrm>
            <a:off x="2852106" y="2281944"/>
            <a:ext cx="351025" cy="3064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7</a:t>
            </a:r>
            <a:endParaRPr lang="en-AU" sz="1600" b="1" dirty="0"/>
          </a:p>
        </p:txBody>
      </p:sp>
      <p:sp>
        <p:nvSpPr>
          <p:cNvPr id="25" name="#13 A">
            <a:extLst>
              <a:ext uri="{FF2B5EF4-FFF2-40B4-BE49-F238E27FC236}">
                <a16:creationId xmlns:a16="http://schemas.microsoft.com/office/drawing/2014/main" id="{093F18A5-FECD-46F2-B7DD-553FC79DC8CE}"/>
              </a:ext>
            </a:extLst>
          </p:cNvPr>
          <p:cNvSpPr txBox="1"/>
          <p:nvPr/>
        </p:nvSpPr>
        <p:spPr>
          <a:xfrm>
            <a:off x="2844656" y="1847855"/>
            <a:ext cx="368202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AU" sz="1200" b="1" dirty="0"/>
              <a:t>13</a:t>
            </a:r>
          </a:p>
        </p:txBody>
      </p:sp>
      <p:sp>
        <p:nvSpPr>
          <p:cNvPr id="26" name="#15 A">
            <a:extLst>
              <a:ext uri="{FF2B5EF4-FFF2-40B4-BE49-F238E27FC236}">
                <a16:creationId xmlns:a16="http://schemas.microsoft.com/office/drawing/2014/main" id="{5C119A27-A578-4075-A2C9-B091001B8AFE}"/>
              </a:ext>
            </a:extLst>
          </p:cNvPr>
          <p:cNvSpPr txBox="1"/>
          <p:nvPr/>
        </p:nvSpPr>
        <p:spPr>
          <a:xfrm>
            <a:off x="3556642" y="2763437"/>
            <a:ext cx="348608" cy="30378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15</a:t>
            </a:r>
          </a:p>
        </p:txBody>
      </p:sp>
      <p:sp>
        <p:nvSpPr>
          <p:cNvPr id="39" name="#8 A">
            <a:extLst>
              <a:ext uri="{FF2B5EF4-FFF2-40B4-BE49-F238E27FC236}">
                <a16:creationId xmlns:a16="http://schemas.microsoft.com/office/drawing/2014/main" id="{4ACCB31A-7C90-4CF4-A6E1-75CF6601F3DA}"/>
              </a:ext>
            </a:extLst>
          </p:cNvPr>
          <p:cNvSpPr txBox="1"/>
          <p:nvPr/>
        </p:nvSpPr>
        <p:spPr>
          <a:xfrm>
            <a:off x="3552641" y="2281942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8</a:t>
            </a:r>
          </a:p>
        </p:txBody>
      </p:sp>
      <p:sp>
        <p:nvSpPr>
          <p:cNvPr id="40" name="#5 A">
            <a:extLst>
              <a:ext uri="{FF2B5EF4-FFF2-40B4-BE49-F238E27FC236}">
                <a16:creationId xmlns:a16="http://schemas.microsoft.com/office/drawing/2014/main" id="{A87615B3-5E5F-49FE-8968-277B2C1D5E36}"/>
              </a:ext>
            </a:extLst>
          </p:cNvPr>
          <p:cNvSpPr txBox="1"/>
          <p:nvPr/>
        </p:nvSpPr>
        <p:spPr>
          <a:xfrm>
            <a:off x="3551606" y="1842399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5</a:t>
            </a:r>
          </a:p>
        </p:txBody>
      </p:sp>
      <p:sp>
        <p:nvSpPr>
          <p:cNvPr id="46" name="#2 B">
            <a:extLst>
              <a:ext uri="{FF2B5EF4-FFF2-40B4-BE49-F238E27FC236}">
                <a16:creationId xmlns:a16="http://schemas.microsoft.com/office/drawing/2014/main" id="{BD18FEF9-FC08-4E3D-9631-27C7CD6E9932}"/>
              </a:ext>
            </a:extLst>
          </p:cNvPr>
          <p:cNvSpPr txBox="1"/>
          <p:nvPr/>
        </p:nvSpPr>
        <p:spPr>
          <a:xfrm>
            <a:off x="4022545" y="2760029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2</a:t>
            </a:r>
          </a:p>
        </p:txBody>
      </p:sp>
      <p:sp>
        <p:nvSpPr>
          <p:cNvPr id="47" name="#4 B">
            <a:extLst>
              <a:ext uri="{FF2B5EF4-FFF2-40B4-BE49-F238E27FC236}">
                <a16:creationId xmlns:a16="http://schemas.microsoft.com/office/drawing/2014/main" id="{A425DB01-6149-466B-9A0A-6E38675C4E80}"/>
              </a:ext>
            </a:extLst>
          </p:cNvPr>
          <p:cNvSpPr txBox="1"/>
          <p:nvPr/>
        </p:nvSpPr>
        <p:spPr>
          <a:xfrm>
            <a:off x="4019932" y="2284067"/>
            <a:ext cx="351025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4</a:t>
            </a:r>
          </a:p>
        </p:txBody>
      </p:sp>
      <p:sp>
        <p:nvSpPr>
          <p:cNvPr id="48" name="#10 B">
            <a:extLst>
              <a:ext uri="{FF2B5EF4-FFF2-40B4-BE49-F238E27FC236}">
                <a16:creationId xmlns:a16="http://schemas.microsoft.com/office/drawing/2014/main" id="{0E31D1D7-1936-4E0B-AF3A-19665ECF854A}"/>
              </a:ext>
            </a:extLst>
          </p:cNvPr>
          <p:cNvSpPr txBox="1"/>
          <p:nvPr/>
        </p:nvSpPr>
        <p:spPr>
          <a:xfrm>
            <a:off x="4022545" y="1849979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10</a:t>
            </a:r>
          </a:p>
        </p:txBody>
      </p:sp>
      <p:sp>
        <p:nvSpPr>
          <p:cNvPr id="49" name="#9 B">
            <a:extLst>
              <a:ext uri="{FF2B5EF4-FFF2-40B4-BE49-F238E27FC236}">
                <a16:creationId xmlns:a16="http://schemas.microsoft.com/office/drawing/2014/main" id="{F71BB439-B04C-4DEA-AD5C-3531483841CD}"/>
              </a:ext>
            </a:extLst>
          </p:cNvPr>
          <p:cNvSpPr txBox="1"/>
          <p:nvPr/>
        </p:nvSpPr>
        <p:spPr>
          <a:xfrm>
            <a:off x="4717173" y="2765561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9</a:t>
            </a:r>
          </a:p>
        </p:txBody>
      </p:sp>
      <p:sp>
        <p:nvSpPr>
          <p:cNvPr id="50" name="#3 B">
            <a:extLst>
              <a:ext uri="{FF2B5EF4-FFF2-40B4-BE49-F238E27FC236}">
                <a16:creationId xmlns:a16="http://schemas.microsoft.com/office/drawing/2014/main" id="{6F82E843-E46A-4C66-AE71-B41AB0D88C0B}"/>
              </a:ext>
            </a:extLst>
          </p:cNvPr>
          <p:cNvSpPr txBox="1"/>
          <p:nvPr/>
        </p:nvSpPr>
        <p:spPr>
          <a:xfrm>
            <a:off x="4720467" y="2284066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100" b="1" dirty="0"/>
              <a:t>3</a:t>
            </a:r>
          </a:p>
        </p:txBody>
      </p:sp>
      <p:sp>
        <p:nvSpPr>
          <p:cNvPr id="51" name="#11 B">
            <a:extLst>
              <a:ext uri="{FF2B5EF4-FFF2-40B4-BE49-F238E27FC236}">
                <a16:creationId xmlns:a16="http://schemas.microsoft.com/office/drawing/2014/main" id="{135D42CF-9932-44CE-8D26-79C4C3641E70}"/>
              </a:ext>
            </a:extLst>
          </p:cNvPr>
          <p:cNvSpPr txBox="1"/>
          <p:nvPr/>
        </p:nvSpPr>
        <p:spPr>
          <a:xfrm>
            <a:off x="4719432" y="1844523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11</a:t>
            </a:r>
          </a:p>
        </p:txBody>
      </p:sp>
      <p:sp>
        <p:nvSpPr>
          <p:cNvPr id="54" name="5 Pos I A">
            <a:extLst>
              <a:ext uri="{FF2B5EF4-FFF2-40B4-BE49-F238E27FC236}">
                <a16:creationId xmlns:a16="http://schemas.microsoft.com/office/drawing/2014/main" id="{BD26703F-A225-4718-AEA4-D78DF00A1557}"/>
              </a:ext>
            </a:extLst>
          </p:cNvPr>
          <p:cNvSpPr txBox="1"/>
          <p:nvPr/>
        </p:nvSpPr>
        <p:spPr>
          <a:xfrm>
            <a:off x="856275" y="4068118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5</a:t>
            </a:r>
          </a:p>
        </p:txBody>
      </p:sp>
      <p:sp>
        <p:nvSpPr>
          <p:cNvPr id="56" name="13 Pos II A">
            <a:extLst>
              <a:ext uri="{FF2B5EF4-FFF2-40B4-BE49-F238E27FC236}">
                <a16:creationId xmlns:a16="http://schemas.microsoft.com/office/drawing/2014/main" id="{4209015E-8475-4686-851D-D8F9816346E2}"/>
              </a:ext>
            </a:extLst>
          </p:cNvPr>
          <p:cNvSpPr txBox="1"/>
          <p:nvPr/>
        </p:nvSpPr>
        <p:spPr>
          <a:xfrm>
            <a:off x="1228296" y="4068118"/>
            <a:ext cx="3529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13</a:t>
            </a:r>
          </a:p>
        </p:txBody>
      </p:sp>
      <p:sp>
        <p:nvSpPr>
          <p:cNvPr id="61" name="7 Pos III A">
            <a:extLst>
              <a:ext uri="{FF2B5EF4-FFF2-40B4-BE49-F238E27FC236}">
                <a16:creationId xmlns:a16="http://schemas.microsoft.com/office/drawing/2014/main" id="{90F70589-604C-4094-B7AF-A103B7036555}"/>
              </a:ext>
            </a:extLst>
          </p:cNvPr>
          <p:cNvSpPr txBox="1"/>
          <p:nvPr/>
        </p:nvSpPr>
        <p:spPr>
          <a:xfrm>
            <a:off x="1674725" y="4078778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7</a:t>
            </a:r>
          </a:p>
        </p:txBody>
      </p:sp>
      <p:sp>
        <p:nvSpPr>
          <p:cNvPr id="68" name="6 Pos IV A">
            <a:extLst>
              <a:ext uri="{FF2B5EF4-FFF2-40B4-BE49-F238E27FC236}">
                <a16:creationId xmlns:a16="http://schemas.microsoft.com/office/drawing/2014/main" id="{F8939FC9-F306-4BCF-A1E5-5AFF5E4138F8}"/>
              </a:ext>
            </a:extLst>
          </p:cNvPr>
          <p:cNvSpPr txBox="1"/>
          <p:nvPr/>
        </p:nvSpPr>
        <p:spPr>
          <a:xfrm>
            <a:off x="2083665" y="4074320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6</a:t>
            </a:r>
          </a:p>
        </p:txBody>
      </p:sp>
      <p:sp>
        <p:nvSpPr>
          <p:cNvPr id="69" name="15 Pos V A">
            <a:extLst>
              <a:ext uri="{FF2B5EF4-FFF2-40B4-BE49-F238E27FC236}">
                <a16:creationId xmlns:a16="http://schemas.microsoft.com/office/drawing/2014/main" id="{1E58DB9D-1204-4CD7-BA03-B305816A1F8A}"/>
              </a:ext>
            </a:extLst>
          </p:cNvPr>
          <p:cNvSpPr txBox="1"/>
          <p:nvPr/>
        </p:nvSpPr>
        <p:spPr>
          <a:xfrm>
            <a:off x="2483897" y="4073496"/>
            <a:ext cx="3296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15</a:t>
            </a:r>
          </a:p>
        </p:txBody>
      </p:sp>
      <p:sp>
        <p:nvSpPr>
          <p:cNvPr id="70" name="8 Pos VI A">
            <a:extLst>
              <a:ext uri="{FF2B5EF4-FFF2-40B4-BE49-F238E27FC236}">
                <a16:creationId xmlns:a16="http://schemas.microsoft.com/office/drawing/2014/main" id="{CC782E0C-B2FF-4CEE-A5FD-8998FF758804}"/>
              </a:ext>
            </a:extLst>
          </p:cNvPr>
          <p:cNvSpPr txBox="1"/>
          <p:nvPr/>
        </p:nvSpPr>
        <p:spPr>
          <a:xfrm>
            <a:off x="2911044" y="4078778"/>
            <a:ext cx="3742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8</a:t>
            </a:r>
          </a:p>
        </p:txBody>
      </p:sp>
      <p:sp>
        <p:nvSpPr>
          <p:cNvPr id="72" name="2 Pos I B">
            <a:extLst>
              <a:ext uri="{FF2B5EF4-FFF2-40B4-BE49-F238E27FC236}">
                <a16:creationId xmlns:a16="http://schemas.microsoft.com/office/drawing/2014/main" id="{94C29A74-E8A3-406C-927A-26A233539C27}"/>
              </a:ext>
            </a:extLst>
          </p:cNvPr>
          <p:cNvSpPr txBox="1"/>
          <p:nvPr/>
        </p:nvSpPr>
        <p:spPr>
          <a:xfrm>
            <a:off x="3760860" y="4068118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2</a:t>
            </a:r>
          </a:p>
        </p:txBody>
      </p:sp>
      <p:sp>
        <p:nvSpPr>
          <p:cNvPr id="73" name="9 Pos II B">
            <a:extLst>
              <a:ext uri="{FF2B5EF4-FFF2-40B4-BE49-F238E27FC236}">
                <a16:creationId xmlns:a16="http://schemas.microsoft.com/office/drawing/2014/main" id="{52923E43-7DF0-4D6D-A1BA-E86C60B592A8}"/>
              </a:ext>
            </a:extLst>
          </p:cNvPr>
          <p:cNvSpPr txBox="1"/>
          <p:nvPr/>
        </p:nvSpPr>
        <p:spPr>
          <a:xfrm>
            <a:off x="4183504" y="4068118"/>
            <a:ext cx="3529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9</a:t>
            </a:r>
          </a:p>
        </p:txBody>
      </p:sp>
      <p:sp>
        <p:nvSpPr>
          <p:cNvPr id="74" name="3 Pos III B">
            <a:extLst>
              <a:ext uri="{FF2B5EF4-FFF2-40B4-BE49-F238E27FC236}">
                <a16:creationId xmlns:a16="http://schemas.microsoft.com/office/drawing/2014/main" id="{F56B6137-17E3-42AC-B778-5ADA2AFA8AE1}"/>
              </a:ext>
            </a:extLst>
          </p:cNvPr>
          <p:cNvSpPr txBox="1"/>
          <p:nvPr/>
        </p:nvSpPr>
        <p:spPr>
          <a:xfrm>
            <a:off x="4579310" y="4078778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3</a:t>
            </a:r>
          </a:p>
        </p:txBody>
      </p:sp>
      <p:sp>
        <p:nvSpPr>
          <p:cNvPr id="75" name="11 Pos IV B">
            <a:extLst>
              <a:ext uri="{FF2B5EF4-FFF2-40B4-BE49-F238E27FC236}">
                <a16:creationId xmlns:a16="http://schemas.microsoft.com/office/drawing/2014/main" id="{873DF7B2-25D6-4537-BA14-80C6E0412BFE}"/>
              </a:ext>
            </a:extLst>
          </p:cNvPr>
          <p:cNvSpPr txBox="1"/>
          <p:nvPr/>
        </p:nvSpPr>
        <p:spPr>
          <a:xfrm>
            <a:off x="4968797" y="4073496"/>
            <a:ext cx="3522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11</a:t>
            </a:r>
          </a:p>
        </p:txBody>
      </p:sp>
      <p:sp>
        <p:nvSpPr>
          <p:cNvPr id="76" name="10 Pos V B">
            <a:extLst>
              <a:ext uri="{FF2B5EF4-FFF2-40B4-BE49-F238E27FC236}">
                <a16:creationId xmlns:a16="http://schemas.microsoft.com/office/drawing/2014/main" id="{48BB09D0-D4A1-4328-8DED-E3811E6B2F79}"/>
              </a:ext>
            </a:extLst>
          </p:cNvPr>
          <p:cNvSpPr txBox="1"/>
          <p:nvPr/>
        </p:nvSpPr>
        <p:spPr>
          <a:xfrm>
            <a:off x="5372747" y="4068118"/>
            <a:ext cx="350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10</a:t>
            </a:r>
          </a:p>
        </p:txBody>
      </p:sp>
      <p:sp>
        <p:nvSpPr>
          <p:cNvPr id="77" name="4 Pos VI B">
            <a:extLst>
              <a:ext uri="{FF2B5EF4-FFF2-40B4-BE49-F238E27FC236}">
                <a16:creationId xmlns:a16="http://schemas.microsoft.com/office/drawing/2014/main" id="{9F06A776-C68C-4535-8CA5-B73CEB43FE3E}"/>
              </a:ext>
            </a:extLst>
          </p:cNvPr>
          <p:cNvSpPr txBox="1"/>
          <p:nvPr/>
        </p:nvSpPr>
        <p:spPr>
          <a:xfrm>
            <a:off x="5815629" y="4078778"/>
            <a:ext cx="3742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4</a:t>
            </a:r>
          </a:p>
        </p:txBody>
      </p:sp>
      <p:sp>
        <p:nvSpPr>
          <p:cNvPr id="93" name="5 Pos I A">
            <a:extLst>
              <a:ext uri="{FF2B5EF4-FFF2-40B4-BE49-F238E27FC236}">
                <a16:creationId xmlns:a16="http://schemas.microsoft.com/office/drawing/2014/main" id="{4D3B5F78-47FC-451A-B68D-651115FB0717}"/>
              </a:ext>
            </a:extLst>
          </p:cNvPr>
          <p:cNvSpPr txBox="1"/>
          <p:nvPr/>
        </p:nvSpPr>
        <p:spPr>
          <a:xfrm>
            <a:off x="6662811" y="4066651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5</a:t>
            </a:r>
          </a:p>
        </p:txBody>
      </p:sp>
      <p:sp>
        <p:nvSpPr>
          <p:cNvPr id="94" name="13 Pos II A">
            <a:extLst>
              <a:ext uri="{FF2B5EF4-FFF2-40B4-BE49-F238E27FC236}">
                <a16:creationId xmlns:a16="http://schemas.microsoft.com/office/drawing/2014/main" id="{D379D8B6-7773-43A3-B75C-AF22382BF7B8}"/>
              </a:ext>
            </a:extLst>
          </p:cNvPr>
          <p:cNvSpPr txBox="1"/>
          <p:nvPr/>
        </p:nvSpPr>
        <p:spPr>
          <a:xfrm>
            <a:off x="7034832" y="4066651"/>
            <a:ext cx="3529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13</a:t>
            </a:r>
          </a:p>
        </p:txBody>
      </p:sp>
      <p:sp>
        <p:nvSpPr>
          <p:cNvPr id="95" name="7 Pos III A">
            <a:extLst>
              <a:ext uri="{FF2B5EF4-FFF2-40B4-BE49-F238E27FC236}">
                <a16:creationId xmlns:a16="http://schemas.microsoft.com/office/drawing/2014/main" id="{F7CF6CF3-5A9F-44CA-9436-D1790EEE8D42}"/>
              </a:ext>
            </a:extLst>
          </p:cNvPr>
          <p:cNvSpPr txBox="1"/>
          <p:nvPr/>
        </p:nvSpPr>
        <p:spPr>
          <a:xfrm>
            <a:off x="7481261" y="4077311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7</a:t>
            </a:r>
          </a:p>
        </p:txBody>
      </p:sp>
      <p:sp>
        <p:nvSpPr>
          <p:cNvPr id="101" name="6 Pos IV A">
            <a:extLst>
              <a:ext uri="{FF2B5EF4-FFF2-40B4-BE49-F238E27FC236}">
                <a16:creationId xmlns:a16="http://schemas.microsoft.com/office/drawing/2014/main" id="{B250D8B9-934A-4974-A072-86DB242AE709}"/>
              </a:ext>
            </a:extLst>
          </p:cNvPr>
          <p:cNvSpPr txBox="1"/>
          <p:nvPr/>
        </p:nvSpPr>
        <p:spPr>
          <a:xfrm>
            <a:off x="7890201" y="4072853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6</a:t>
            </a:r>
          </a:p>
        </p:txBody>
      </p:sp>
      <p:sp>
        <p:nvSpPr>
          <p:cNvPr id="102" name="1 Pos V A">
            <a:extLst>
              <a:ext uri="{FF2B5EF4-FFF2-40B4-BE49-F238E27FC236}">
                <a16:creationId xmlns:a16="http://schemas.microsoft.com/office/drawing/2014/main" id="{ACB0B0F4-CAE4-4F16-94A0-96FF1A87BE54}"/>
              </a:ext>
            </a:extLst>
          </p:cNvPr>
          <p:cNvSpPr txBox="1"/>
          <p:nvPr/>
        </p:nvSpPr>
        <p:spPr>
          <a:xfrm>
            <a:off x="8308543" y="4066651"/>
            <a:ext cx="3458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15</a:t>
            </a:r>
          </a:p>
        </p:txBody>
      </p:sp>
      <p:sp>
        <p:nvSpPr>
          <p:cNvPr id="103" name="8 Pos VI A">
            <a:extLst>
              <a:ext uri="{FF2B5EF4-FFF2-40B4-BE49-F238E27FC236}">
                <a16:creationId xmlns:a16="http://schemas.microsoft.com/office/drawing/2014/main" id="{38FAB177-D025-4A9D-951A-3593F0D207C2}"/>
              </a:ext>
            </a:extLst>
          </p:cNvPr>
          <p:cNvSpPr txBox="1"/>
          <p:nvPr/>
        </p:nvSpPr>
        <p:spPr>
          <a:xfrm>
            <a:off x="8717580" y="4077311"/>
            <a:ext cx="3742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3EC64D-55BC-4C9F-8359-C46AA15474D2}"/>
              </a:ext>
            </a:extLst>
          </p:cNvPr>
          <p:cNvSpPr txBox="1"/>
          <p:nvPr/>
        </p:nvSpPr>
        <p:spPr>
          <a:xfrm>
            <a:off x="1380399" y="3826143"/>
            <a:ext cx="7049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10:37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3C1E645-087D-48A1-8C9F-FAF49EBB5DBC}"/>
              </a:ext>
            </a:extLst>
          </p:cNvPr>
          <p:cNvCxnSpPr>
            <a:cxnSpLocks/>
          </p:cNvCxnSpPr>
          <p:nvPr/>
        </p:nvCxnSpPr>
        <p:spPr>
          <a:xfrm>
            <a:off x="774700" y="5362575"/>
            <a:ext cx="200042" cy="2770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0BC3CD39-AED9-4C70-8047-D10524F95E32}"/>
              </a:ext>
            </a:extLst>
          </p:cNvPr>
          <p:cNvCxnSpPr>
            <a:cxnSpLocks/>
          </p:cNvCxnSpPr>
          <p:nvPr/>
        </p:nvCxnSpPr>
        <p:spPr>
          <a:xfrm flipV="1">
            <a:off x="777916" y="5361767"/>
            <a:ext cx="196826" cy="2778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otation Mark II 1A">
            <a:extLst>
              <a:ext uri="{FF2B5EF4-FFF2-40B4-BE49-F238E27FC236}">
                <a16:creationId xmlns:a16="http://schemas.microsoft.com/office/drawing/2014/main" id="{287D5D7D-5F30-4310-A34C-33D4B6C844AB}"/>
              </a:ext>
            </a:extLst>
          </p:cNvPr>
          <p:cNvCxnSpPr>
            <a:cxnSpLocks/>
          </p:cNvCxnSpPr>
          <p:nvPr/>
        </p:nvCxnSpPr>
        <p:spPr>
          <a:xfrm flipV="1">
            <a:off x="1185231" y="5357895"/>
            <a:ext cx="78582" cy="7381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otation Mark III 1A">
            <a:extLst>
              <a:ext uri="{FF2B5EF4-FFF2-40B4-BE49-F238E27FC236}">
                <a16:creationId xmlns:a16="http://schemas.microsoft.com/office/drawing/2014/main" id="{BFB5E238-0798-49D5-979D-DE8A901ABD45}"/>
              </a:ext>
            </a:extLst>
          </p:cNvPr>
          <p:cNvCxnSpPr>
            <a:cxnSpLocks/>
          </p:cNvCxnSpPr>
          <p:nvPr/>
        </p:nvCxnSpPr>
        <p:spPr>
          <a:xfrm flipV="1">
            <a:off x="1601636" y="5350737"/>
            <a:ext cx="73091" cy="754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otation Mark IV 1A">
            <a:extLst>
              <a:ext uri="{FF2B5EF4-FFF2-40B4-BE49-F238E27FC236}">
                <a16:creationId xmlns:a16="http://schemas.microsoft.com/office/drawing/2014/main" id="{4D044136-EFD4-4FB6-B0DB-0F6A87E2CE1C}"/>
              </a:ext>
            </a:extLst>
          </p:cNvPr>
          <p:cNvCxnSpPr>
            <a:cxnSpLocks/>
          </p:cNvCxnSpPr>
          <p:nvPr/>
        </p:nvCxnSpPr>
        <p:spPr>
          <a:xfrm flipV="1">
            <a:off x="2007578" y="5363958"/>
            <a:ext cx="78582" cy="7381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Rotation Mark II 1B">
            <a:extLst>
              <a:ext uri="{FF2B5EF4-FFF2-40B4-BE49-F238E27FC236}">
                <a16:creationId xmlns:a16="http://schemas.microsoft.com/office/drawing/2014/main" id="{FBB067C5-FCE2-45D8-A24F-2F2BA4E9C206}"/>
              </a:ext>
            </a:extLst>
          </p:cNvPr>
          <p:cNvCxnSpPr>
            <a:cxnSpLocks/>
          </p:cNvCxnSpPr>
          <p:nvPr/>
        </p:nvCxnSpPr>
        <p:spPr>
          <a:xfrm flipV="1">
            <a:off x="4095750" y="5357896"/>
            <a:ext cx="52433" cy="808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Rotation Mark III 1B">
            <a:extLst>
              <a:ext uri="{FF2B5EF4-FFF2-40B4-BE49-F238E27FC236}">
                <a16:creationId xmlns:a16="http://schemas.microsoft.com/office/drawing/2014/main" id="{4B611ADF-E585-4B77-94E3-8D647D5970A1}"/>
              </a:ext>
            </a:extLst>
          </p:cNvPr>
          <p:cNvCxnSpPr>
            <a:cxnSpLocks/>
          </p:cNvCxnSpPr>
          <p:nvPr/>
        </p:nvCxnSpPr>
        <p:spPr>
          <a:xfrm flipV="1">
            <a:off x="4504130" y="5357895"/>
            <a:ext cx="54967" cy="889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Rotation Mark IV 1B">
            <a:extLst>
              <a:ext uri="{FF2B5EF4-FFF2-40B4-BE49-F238E27FC236}">
                <a16:creationId xmlns:a16="http://schemas.microsoft.com/office/drawing/2014/main" id="{AD597846-F73C-4C41-989C-F785930C48FD}"/>
              </a:ext>
            </a:extLst>
          </p:cNvPr>
          <p:cNvCxnSpPr>
            <a:cxnSpLocks/>
          </p:cNvCxnSpPr>
          <p:nvPr/>
        </p:nvCxnSpPr>
        <p:spPr>
          <a:xfrm flipV="1">
            <a:off x="4931245" y="5357895"/>
            <a:ext cx="52452" cy="746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Rotation Mark I 1B">
            <a:extLst>
              <a:ext uri="{FF2B5EF4-FFF2-40B4-BE49-F238E27FC236}">
                <a16:creationId xmlns:a16="http://schemas.microsoft.com/office/drawing/2014/main" id="{EDA55739-6122-4287-994C-4A3F93E8C217}"/>
              </a:ext>
            </a:extLst>
          </p:cNvPr>
          <p:cNvCxnSpPr>
            <a:cxnSpLocks/>
          </p:cNvCxnSpPr>
          <p:nvPr/>
        </p:nvCxnSpPr>
        <p:spPr>
          <a:xfrm flipV="1">
            <a:off x="3687370" y="5357895"/>
            <a:ext cx="52433" cy="808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Pt 1A">
            <a:extLst>
              <a:ext uri="{FF2B5EF4-FFF2-40B4-BE49-F238E27FC236}">
                <a16:creationId xmlns:a16="http://schemas.microsoft.com/office/drawing/2014/main" id="{DE342323-CD8C-4285-9767-A96E8667C10E}"/>
              </a:ext>
            </a:extLst>
          </p:cNvPr>
          <p:cNvCxnSpPr>
            <a:cxnSpLocks/>
          </p:cNvCxnSpPr>
          <p:nvPr/>
        </p:nvCxnSpPr>
        <p:spPr>
          <a:xfrm flipV="1">
            <a:off x="3387879" y="4146086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Pt 2A">
            <a:extLst>
              <a:ext uri="{FF2B5EF4-FFF2-40B4-BE49-F238E27FC236}">
                <a16:creationId xmlns:a16="http://schemas.microsoft.com/office/drawing/2014/main" id="{A782DC36-2329-4A04-B364-040BD830BD03}"/>
              </a:ext>
            </a:extLst>
          </p:cNvPr>
          <p:cNvCxnSpPr>
            <a:cxnSpLocks/>
          </p:cNvCxnSpPr>
          <p:nvPr/>
        </p:nvCxnSpPr>
        <p:spPr>
          <a:xfrm flipV="1">
            <a:off x="3387879" y="4290918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t 3A">
            <a:extLst>
              <a:ext uri="{FF2B5EF4-FFF2-40B4-BE49-F238E27FC236}">
                <a16:creationId xmlns:a16="http://schemas.microsoft.com/office/drawing/2014/main" id="{D20E74E4-DBE6-41CE-9532-00619A67E38F}"/>
              </a:ext>
            </a:extLst>
          </p:cNvPr>
          <p:cNvCxnSpPr>
            <a:cxnSpLocks/>
          </p:cNvCxnSpPr>
          <p:nvPr/>
        </p:nvCxnSpPr>
        <p:spPr>
          <a:xfrm flipV="1">
            <a:off x="3387879" y="4445900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Pt 4A">
            <a:extLst>
              <a:ext uri="{FF2B5EF4-FFF2-40B4-BE49-F238E27FC236}">
                <a16:creationId xmlns:a16="http://schemas.microsoft.com/office/drawing/2014/main" id="{D995E533-F197-4D36-A3C3-96F2E574D20E}"/>
              </a:ext>
            </a:extLst>
          </p:cNvPr>
          <p:cNvCxnSpPr>
            <a:cxnSpLocks/>
          </p:cNvCxnSpPr>
          <p:nvPr/>
        </p:nvCxnSpPr>
        <p:spPr>
          <a:xfrm flipV="1">
            <a:off x="3387878" y="4599895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t 5A">
            <a:extLst>
              <a:ext uri="{FF2B5EF4-FFF2-40B4-BE49-F238E27FC236}">
                <a16:creationId xmlns:a16="http://schemas.microsoft.com/office/drawing/2014/main" id="{DEE93A83-0BA5-4D3F-9B35-4D1EAB4FDFF9}"/>
              </a:ext>
            </a:extLst>
          </p:cNvPr>
          <p:cNvCxnSpPr>
            <a:cxnSpLocks/>
          </p:cNvCxnSpPr>
          <p:nvPr/>
        </p:nvCxnSpPr>
        <p:spPr>
          <a:xfrm flipV="1">
            <a:off x="3387877" y="4749384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t 6A">
            <a:extLst>
              <a:ext uri="{FF2B5EF4-FFF2-40B4-BE49-F238E27FC236}">
                <a16:creationId xmlns:a16="http://schemas.microsoft.com/office/drawing/2014/main" id="{FF6BE5A4-3549-4B46-98C4-4039523A7D82}"/>
              </a:ext>
            </a:extLst>
          </p:cNvPr>
          <p:cNvCxnSpPr>
            <a:cxnSpLocks/>
          </p:cNvCxnSpPr>
          <p:nvPr/>
        </p:nvCxnSpPr>
        <p:spPr>
          <a:xfrm flipV="1">
            <a:off x="3387876" y="4902113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Pt 1B">
            <a:extLst>
              <a:ext uri="{FF2B5EF4-FFF2-40B4-BE49-F238E27FC236}">
                <a16:creationId xmlns:a16="http://schemas.microsoft.com/office/drawing/2014/main" id="{A565AC81-B50A-4089-B224-F4245C80FF6E}"/>
              </a:ext>
            </a:extLst>
          </p:cNvPr>
          <p:cNvCxnSpPr>
            <a:cxnSpLocks/>
          </p:cNvCxnSpPr>
          <p:nvPr/>
        </p:nvCxnSpPr>
        <p:spPr>
          <a:xfrm flipV="1">
            <a:off x="6214882" y="4155701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Pt 2B">
            <a:extLst>
              <a:ext uri="{FF2B5EF4-FFF2-40B4-BE49-F238E27FC236}">
                <a16:creationId xmlns:a16="http://schemas.microsoft.com/office/drawing/2014/main" id="{0BA177DD-443E-45C4-84C9-F70C3BD81AD5}"/>
              </a:ext>
            </a:extLst>
          </p:cNvPr>
          <p:cNvCxnSpPr>
            <a:cxnSpLocks/>
          </p:cNvCxnSpPr>
          <p:nvPr/>
        </p:nvCxnSpPr>
        <p:spPr>
          <a:xfrm flipV="1">
            <a:off x="6214882" y="4317862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Pt 3B">
            <a:extLst>
              <a:ext uri="{FF2B5EF4-FFF2-40B4-BE49-F238E27FC236}">
                <a16:creationId xmlns:a16="http://schemas.microsoft.com/office/drawing/2014/main" id="{4EB35ACC-49FE-4377-A1E4-A8EE52B145E4}"/>
              </a:ext>
            </a:extLst>
          </p:cNvPr>
          <p:cNvCxnSpPr>
            <a:cxnSpLocks/>
          </p:cNvCxnSpPr>
          <p:nvPr/>
        </p:nvCxnSpPr>
        <p:spPr>
          <a:xfrm flipV="1">
            <a:off x="6214882" y="4462766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Pt 4B">
            <a:extLst>
              <a:ext uri="{FF2B5EF4-FFF2-40B4-BE49-F238E27FC236}">
                <a16:creationId xmlns:a16="http://schemas.microsoft.com/office/drawing/2014/main" id="{09C34EB3-ED5E-4262-AA1F-E450BF3679AB}"/>
              </a:ext>
            </a:extLst>
          </p:cNvPr>
          <p:cNvCxnSpPr>
            <a:cxnSpLocks/>
          </p:cNvCxnSpPr>
          <p:nvPr/>
        </p:nvCxnSpPr>
        <p:spPr>
          <a:xfrm flipV="1">
            <a:off x="6217772" y="4607164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Pt 5B">
            <a:extLst>
              <a:ext uri="{FF2B5EF4-FFF2-40B4-BE49-F238E27FC236}">
                <a16:creationId xmlns:a16="http://schemas.microsoft.com/office/drawing/2014/main" id="{D228EBF8-1B8F-480E-953B-8BA6B28B1324}"/>
              </a:ext>
            </a:extLst>
          </p:cNvPr>
          <p:cNvCxnSpPr>
            <a:cxnSpLocks/>
          </p:cNvCxnSpPr>
          <p:nvPr/>
        </p:nvCxnSpPr>
        <p:spPr>
          <a:xfrm flipV="1">
            <a:off x="6220153" y="4767946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t 6B">
            <a:extLst>
              <a:ext uri="{FF2B5EF4-FFF2-40B4-BE49-F238E27FC236}">
                <a16:creationId xmlns:a16="http://schemas.microsoft.com/office/drawing/2014/main" id="{1CCF802F-8DB7-4E74-9A25-BCF46C6606DC}"/>
              </a:ext>
            </a:extLst>
          </p:cNvPr>
          <p:cNvCxnSpPr>
            <a:cxnSpLocks/>
          </p:cNvCxnSpPr>
          <p:nvPr/>
        </p:nvCxnSpPr>
        <p:spPr>
          <a:xfrm flipV="1">
            <a:off x="6215534" y="4909865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Pt 7B">
            <a:extLst>
              <a:ext uri="{FF2B5EF4-FFF2-40B4-BE49-F238E27FC236}">
                <a16:creationId xmlns:a16="http://schemas.microsoft.com/office/drawing/2014/main" id="{570CE266-2C8A-4ABF-B501-2A2AE648D58F}"/>
              </a:ext>
            </a:extLst>
          </p:cNvPr>
          <p:cNvCxnSpPr>
            <a:cxnSpLocks/>
          </p:cNvCxnSpPr>
          <p:nvPr/>
        </p:nvCxnSpPr>
        <p:spPr>
          <a:xfrm flipV="1">
            <a:off x="6215534" y="5067990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t 8B">
            <a:extLst>
              <a:ext uri="{FF2B5EF4-FFF2-40B4-BE49-F238E27FC236}">
                <a16:creationId xmlns:a16="http://schemas.microsoft.com/office/drawing/2014/main" id="{BE572ACC-E705-4DFC-B19B-172C3208D443}"/>
              </a:ext>
            </a:extLst>
          </p:cNvPr>
          <p:cNvCxnSpPr>
            <a:cxnSpLocks/>
          </p:cNvCxnSpPr>
          <p:nvPr/>
        </p:nvCxnSpPr>
        <p:spPr>
          <a:xfrm flipV="1">
            <a:off x="6215534" y="5218647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tation II 1A">
            <a:extLst>
              <a:ext uri="{FF2B5EF4-FFF2-40B4-BE49-F238E27FC236}">
                <a16:creationId xmlns:a16="http://schemas.microsoft.com/office/drawing/2014/main" id="{6D826828-1D35-4F12-9045-DA89B2B5CD21}"/>
              </a:ext>
            </a:extLst>
          </p:cNvPr>
          <p:cNvSpPr txBox="1"/>
          <p:nvPr/>
        </p:nvSpPr>
        <p:spPr>
          <a:xfrm>
            <a:off x="1184812" y="5347706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1</a:t>
            </a:r>
          </a:p>
        </p:txBody>
      </p:sp>
      <p:sp>
        <p:nvSpPr>
          <p:cNvPr id="18" name="Rotation III 1A">
            <a:extLst>
              <a:ext uri="{FF2B5EF4-FFF2-40B4-BE49-F238E27FC236}">
                <a16:creationId xmlns:a16="http://schemas.microsoft.com/office/drawing/2014/main" id="{0170441A-280A-48A5-AB3A-9F509D4C7048}"/>
              </a:ext>
            </a:extLst>
          </p:cNvPr>
          <p:cNvSpPr txBox="1"/>
          <p:nvPr/>
        </p:nvSpPr>
        <p:spPr>
          <a:xfrm>
            <a:off x="1591969" y="5346910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2</a:t>
            </a:r>
          </a:p>
        </p:txBody>
      </p:sp>
      <p:sp>
        <p:nvSpPr>
          <p:cNvPr id="19" name="Rotation IV 1A">
            <a:extLst>
              <a:ext uri="{FF2B5EF4-FFF2-40B4-BE49-F238E27FC236}">
                <a16:creationId xmlns:a16="http://schemas.microsoft.com/office/drawing/2014/main" id="{51A98CBB-EB2D-4BF1-80D7-0167BE1F6423}"/>
              </a:ext>
            </a:extLst>
          </p:cNvPr>
          <p:cNvSpPr txBox="1"/>
          <p:nvPr/>
        </p:nvSpPr>
        <p:spPr>
          <a:xfrm>
            <a:off x="2002831" y="5345294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6</a:t>
            </a:r>
          </a:p>
        </p:txBody>
      </p:sp>
      <p:sp>
        <p:nvSpPr>
          <p:cNvPr id="20" name="Rotation II 1B">
            <a:extLst>
              <a:ext uri="{FF2B5EF4-FFF2-40B4-BE49-F238E27FC236}">
                <a16:creationId xmlns:a16="http://schemas.microsoft.com/office/drawing/2014/main" id="{DDE62434-5E50-4E34-8C23-178535D1B24D}"/>
              </a:ext>
            </a:extLst>
          </p:cNvPr>
          <p:cNvSpPr txBox="1"/>
          <p:nvPr/>
        </p:nvSpPr>
        <p:spPr>
          <a:xfrm>
            <a:off x="4083559" y="5350057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5</a:t>
            </a:r>
          </a:p>
        </p:txBody>
      </p:sp>
      <p:sp>
        <p:nvSpPr>
          <p:cNvPr id="21" name="Rotation III 1B">
            <a:extLst>
              <a:ext uri="{FF2B5EF4-FFF2-40B4-BE49-F238E27FC236}">
                <a16:creationId xmlns:a16="http://schemas.microsoft.com/office/drawing/2014/main" id="{DB764A63-6CF5-4C18-876D-1B3961519501}"/>
              </a:ext>
            </a:extLst>
          </p:cNvPr>
          <p:cNvSpPr txBox="1"/>
          <p:nvPr/>
        </p:nvSpPr>
        <p:spPr>
          <a:xfrm>
            <a:off x="4490716" y="5350674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6</a:t>
            </a:r>
          </a:p>
        </p:txBody>
      </p:sp>
      <p:sp>
        <p:nvSpPr>
          <p:cNvPr id="42" name="Rotation I 1B">
            <a:extLst>
              <a:ext uri="{FF2B5EF4-FFF2-40B4-BE49-F238E27FC236}">
                <a16:creationId xmlns:a16="http://schemas.microsoft.com/office/drawing/2014/main" id="{68B7CE58-2BA5-4258-9A6B-9CB7189BEAB6}"/>
              </a:ext>
            </a:extLst>
          </p:cNvPr>
          <p:cNvSpPr txBox="1"/>
          <p:nvPr/>
        </p:nvSpPr>
        <p:spPr>
          <a:xfrm>
            <a:off x="3666531" y="5343563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1432EC4-A054-4B04-A4A4-D89CC5403A12}"/>
              </a:ext>
            </a:extLst>
          </p:cNvPr>
          <p:cNvSpPr txBox="1"/>
          <p:nvPr/>
        </p:nvSpPr>
        <p:spPr>
          <a:xfrm>
            <a:off x="1213894" y="6183321"/>
            <a:ext cx="590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2    6</a:t>
            </a:r>
          </a:p>
        </p:txBody>
      </p:sp>
      <p:sp>
        <p:nvSpPr>
          <p:cNvPr id="123" name="Benowa has reached 8 points">
            <a:extLst>
              <a:ext uri="{FF2B5EF4-FFF2-40B4-BE49-F238E27FC236}">
                <a16:creationId xmlns:a16="http://schemas.microsoft.com/office/drawing/2014/main" id="{39AD8074-476E-41CE-9C97-DF3AAE474822}"/>
              </a:ext>
            </a:extLst>
          </p:cNvPr>
          <p:cNvSpPr txBox="1"/>
          <p:nvPr/>
        </p:nvSpPr>
        <p:spPr>
          <a:xfrm>
            <a:off x="7968208" y="1615071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Bendigo has reached 8 points.</a:t>
            </a:r>
          </a:p>
        </p:txBody>
      </p:sp>
      <p:sp>
        <p:nvSpPr>
          <p:cNvPr id="124" name="The 2nd Referee blows the whistle for teams to switch courts">
            <a:extLst>
              <a:ext uri="{FF2B5EF4-FFF2-40B4-BE49-F238E27FC236}">
                <a16:creationId xmlns:a16="http://schemas.microsoft.com/office/drawing/2014/main" id="{96941265-0FB9-4CDC-A66B-11C02B72A9F7}"/>
              </a:ext>
            </a:extLst>
          </p:cNvPr>
          <p:cNvSpPr txBox="1"/>
          <p:nvPr/>
        </p:nvSpPr>
        <p:spPr>
          <a:xfrm>
            <a:off x="7968208" y="2117659"/>
            <a:ext cx="3429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The 1</a:t>
            </a:r>
            <a:r>
              <a:rPr lang="en-AU" sz="1600" baseline="30000" dirty="0">
                <a:solidFill>
                  <a:srgbClr val="004A9D"/>
                </a:solidFill>
                <a:latin typeface="Arial Black" panose="020B0A04020102020204" pitchFamily="34" charset="0"/>
              </a:rPr>
              <a:t>st</a:t>
            </a:r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Referee blows the whistle for teams to switch courts.</a:t>
            </a:r>
          </a:p>
        </p:txBody>
      </p:sp>
      <p:grpSp>
        <p:nvGrpSpPr>
          <p:cNvPr id="125" name="Whistle">
            <a:extLst>
              <a:ext uri="{FF2B5EF4-FFF2-40B4-BE49-F238E27FC236}">
                <a16:creationId xmlns:a16="http://schemas.microsoft.com/office/drawing/2014/main" id="{8CA02448-1C2E-41DB-873C-DC43B3B54392}"/>
              </a:ext>
            </a:extLst>
          </p:cNvPr>
          <p:cNvGrpSpPr/>
          <p:nvPr/>
        </p:nvGrpSpPr>
        <p:grpSpPr>
          <a:xfrm>
            <a:off x="6254569" y="1377221"/>
            <a:ext cx="1857388" cy="1000132"/>
            <a:chOff x="1000100" y="1142984"/>
            <a:chExt cx="1857388" cy="1000132"/>
          </a:xfrm>
        </p:grpSpPr>
        <p:sp>
          <p:nvSpPr>
            <p:cNvPr id="126" name="Explosion 2 126">
              <a:extLst>
                <a:ext uri="{FF2B5EF4-FFF2-40B4-BE49-F238E27FC236}">
                  <a16:creationId xmlns:a16="http://schemas.microsoft.com/office/drawing/2014/main" id="{251BCFE2-D3CA-4035-A53F-D88E8CE897A8}"/>
                </a:ext>
              </a:extLst>
            </p:cNvPr>
            <p:cNvSpPr/>
            <p:nvPr/>
          </p:nvSpPr>
          <p:spPr>
            <a:xfrm>
              <a:off x="1000100" y="1142984"/>
              <a:ext cx="1857388" cy="1000132"/>
            </a:xfrm>
            <a:prstGeom prst="irregularSeal2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27" name="Picture 2" descr="C:\Documents and Settings\FX\Local Settings\Temporary Internet Files\Content.IE5\TFDWC2UF\MCj03081760000[1].wmf">
              <a:extLst>
                <a:ext uri="{FF2B5EF4-FFF2-40B4-BE49-F238E27FC236}">
                  <a16:creationId xmlns:a16="http://schemas.microsoft.com/office/drawing/2014/main" id="{E4DC284D-E8EB-44EE-9829-4659C9EFE6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00166" y="1357298"/>
              <a:ext cx="714380" cy="594727"/>
            </a:xfrm>
            <a:prstGeom prst="rect">
              <a:avLst/>
            </a:prstGeom>
            <a:noFill/>
          </p:spPr>
        </p:pic>
      </p:grpSp>
      <p:sp>
        <p:nvSpPr>
          <p:cNvPr id="128" name="#2 B S">
            <a:extLst>
              <a:ext uri="{FF2B5EF4-FFF2-40B4-BE49-F238E27FC236}">
                <a16:creationId xmlns:a16="http://schemas.microsoft.com/office/drawing/2014/main" id="{A5BAD97A-5727-4C7D-B044-E3BF63D3CF40}"/>
              </a:ext>
            </a:extLst>
          </p:cNvPr>
          <p:cNvSpPr txBox="1"/>
          <p:nvPr/>
        </p:nvSpPr>
        <p:spPr>
          <a:xfrm>
            <a:off x="3558664" y="1849979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2</a:t>
            </a:r>
          </a:p>
        </p:txBody>
      </p:sp>
      <p:sp>
        <p:nvSpPr>
          <p:cNvPr id="129" name="#4 B S">
            <a:extLst>
              <a:ext uri="{FF2B5EF4-FFF2-40B4-BE49-F238E27FC236}">
                <a16:creationId xmlns:a16="http://schemas.microsoft.com/office/drawing/2014/main" id="{C8EA599C-D043-477C-8C8A-B9AAC9F1B629}"/>
              </a:ext>
            </a:extLst>
          </p:cNvPr>
          <p:cNvSpPr txBox="1"/>
          <p:nvPr/>
        </p:nvSpPr>
        <p:spPr>
          <a:xfrm>
            <a:off x="3553153" y="2295786"/>
            <a:ext cx="351025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4</a:t>
            </a:r>
          </a:p>
        </p:txBody>
      </p:sp>
      <p:sp>
        <p:nvSpPr>
          <p:cNvPr id="130" name="#10 B S">
            <a:extLst>
              <a:ext uri="{FF2B5EF4-FFF2-40B4-BE49-F238E27FC236}">
                <a16:creationId xmlns:a16="http://schemas.microsoft.com/office/drawing/2014/main" id="{8AAA6224-0671-4F77-9455-7E1AED1969DE}"/>
              </a:ext>
            </a:extLst>
          </p:cNvPr>
          <p:cNvSpPr txBox="1"/>
          <p:nvPr/>
        </p:nvSpPr>
        <p:spPr>
          <a:xfrm>
            <a:off x="3556642" y="2766906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10</a:t>
            </a:r>
          </a:p>
        </p:txBody>
      </p:sp>
      <p:sp>
        <p:nvSpPr>
          <p:cNvPr id="131" name="#9 B S">
            <a:extLst>
              <a:ext uri="{FF2B5EF4-FFF2-40B4-BE49-F238E27FC236}">
                <a16:creationId xmlns:a16="http://schemas.microsoft.com/office/drawing/2014/main" id="{5E1352E7-86BE-40BA-98FB-66AB08A32B91}"/>
              </a:ext>
            </a:extLst>
          </p:cNvPr>
          <p:cNvSpPr txBox="1"/>
          <p:nvPr/>
        </p:nvSpPr>
        <p:spPr>
          <a:xfrm>
            <a:off x="2852106" y="1856095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9</a:t>
            </a:r>
          </a:p>
        </p:txBody>
      </p:sp>
      <p:sp>
        <p:nvSpPr>
          <p:cNvPr id="132" name="#3 B S">
            <a:extLst>
              <a:ext uri="{FF2B5EF4-FFF2-40B4-BE49-F238E27FC236}">
                <a16:creationId xmlns:a16="http://schemas.microsoft.com/office/drawing/2014/main" id="{81225A32-1F7F-4BEA-9A63-595EC9746452}"/>
              </a:ext>
            </a:extLst>
          </p:cNvPr>
          <p:cNvSpPr txBox="1"/>
          <p:nvPr/>
        </p:nvSpPr>
        <p:spPr>
          <a:xfrm>
            <a:off x="2844052" y="2290458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100" b="1" dirty="0"/>
              <a:t>3</a:t>
            </a:r>
          </a:p>
        </p:txBody>
      </p:sp>
      <p:sp>
        <p:nvSpPr>
          <p:cNvPr id="133" name="#11 B S">
            <a:extLst>
              <a:ext uri="{FF2B5EF4-FFF2-40B4-BE49-F238E27FC236}">
                <a16:creationId xmlns:a16="http://schemas.microsoft.com/office/drawing/2014/main" id="{58A5C7A4-EA1F-47FC-B01A-541B2654236F}"/>
              </a:ext>
            </a:extLst>
          </p:cNvPr>
          <p:cNvSpPr txBox="1"/>
          <p:nvPr/>
        </p:nvSpPr>
        <p:spPr>
          <a:xfrm>
            <a:off x="2856108" y="2762496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11</a:t>
            </a:r>
          </a:p>
        </p:txBody>
      </p:sp>
      <p:sp>
        <p:nvSpPr>
          <p:cNvPr id="134" name="#1 A S">
            <a:extLst>
              <a:ext uri="{FF2B5EF4-FFF2-40B4-BE49-F238E27FC236}">
                <a16:creationId xmlns:a16="http://schemas.microsoft.com/office/drawing/2014/main" id="{D27DBFF5-5BC5-4B39-B3F3-4B6791A25B6D}"/>
              </a:ext>
            </a:extLst>
          </p:cNvPr>
          <p:cNvSpPr txBox="1"/>
          <p:nvPr/>
        </p:nvSpPr>
        <p:spPr>
          <a:xfrm>
            <a:off x="4724074" y="1842399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1</a:t>
            </a:r>
          </a:p>
        </p:txBody>
      </p:sp>
      <p:sp>
        <p:nvSpPr>
          <p:cNvPr id="135" name="#7 A S">
            <a:extLst>
              <a:ext uri="{FF2B5EF4-FFF2-40B4-BE49-F238E27FC236}">
                <a16:creationId xmlns:a16="http://schemas.microsoft.com/office/drawing/2014/main" id="{097A4692-1E15-41B9-BA90-0230E5CB5D71}"/>
              </a:ext>
            </a:extLst>
          </p:cNvPr>
          <p:cNvSpPr txBox="1"/>
          <p:nvPr/>
        </p:nvSpPr>
        <p:spPr>
          <a:xfrm>
            <a:off x="4724074" y="2274904"/>
            <a:ext cx="351025" cy="3064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7</a:t>
            </a:r>
            <a:endParaRPr lang="en-AU" sz="1600" b="1" dirty="0"/>
          </a:p>
        </p:txBody>
      </p:sp>
      <p:sp>
        <p:nvSpPr>
          <p:cNvPr id="136" name="#13 A S">
            <a:extLst>
              <a:ext uri="{FF2B5EF4-FFF2-40B4-BE49-F238E27FC236}">
                <a16:creationId xmlns:a16="http://schemas.microsoft.com/office/drawing/2014/main" id="{AA556B9A-AD5E-4034-AAB3-E892CA356BF6}"/>
              </a:ext>
            </a:extLst>
          </p:cNvPr>
          <p:cNvSpPr txBox="1"/>
          <p:nvPr/>
        </p:nvSpPr>
        <p:spPr>
          <a:xfrm>
            <a:off x="4708584" y="2762545"/>
            <a:ext cx="368202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AU" sz="1200" b="1" dirty="0"/>
              <a:t>13</a:t>
            </a:r>
          </a:p>
        </p:txBody>
      </p:sp>
      <p:sp>
        <p:nvSpPr>
          <p:cNvPr id="137" name="#15 A S">
            <a:extLst>
              <a:ext uri="{FF2B5EF4-FFF2-40B4-BE49-F238E27FC236}">
                <a16:creationId xmlns:a16="http://schemas.microsoft.com/office/drawing/2014/main" id="{852B8B37-1B09-4233-B320-C938E445FDC7}"/>
              </a:ext>
            </a:extLst>
          </p:cNvPr>
          <p:cNvSpPr txBox="1"/>
          <p:nvPr/>
        </p:nvSpPr>
        <p:spPr>
          <a:xfrm>
            <a:off x="4024853" y="1849979"/>
            <a:ext cx="348608" cy="30378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15</a:t>
            </a:r>
          </a:p>
        </p:txBody>
      </p:sp>
      <p:sp>
        <p:nvSpPr>
          <p:cNvPr id="138" name="#8 A S">
            <a:extLst>
              <a:ext uri="{FF2B5EF4-FFF2-40B4-BE49-F238E27FC236}">
                <a16:creationId xmlns:a16="http://schemas.microsoft.com/office/drawing/2014/main" id="{2D8142E2-086C-4163-8A8E-373C8E7F0F33}"/>
              </a:ext>
            </a:extLst>
          </p:cNvPr>
          <p:cNvSpPr txBox="1"/>
          <p:nvPr/>
        </p:nvSpPr>
        <p:spPr>
          <a:xfrm>
            <a:off x="4022166" y="2275549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8</a:t>
            </a:r>
          </a:p>
        </p:txBody>
      </p:sp>
      <p:sp>
        <p:nvSpPr>
          <p:cNvPr id="139" name="#5 A S">
            <a:extLst>
              <a:ext uri="{FF2B5EF4-FFF2-40B4-BE49-F238E27FC236}">
                <a16:creationId xmlns:a16="http://schemas.microsoft.com/office/drawing/2014/main" id="{B820E2E6-0D26-4D06-9197-3D72AB5936DF}"/>
              </a:ext>
            </a:extLst>
          </p:cNvPr>
          <p:cNvSpPr txBox="1"/>
          <p:nvPr/>
        </p:nvSpPr>
        <p:spPr>
          <a:xfrm>
            <a:off x="4017191" y="2757904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5</a:t>
            </a:r>
          </a:p>
        </p:txBody>
      </p:sp>
      <p:sp useBgFill="1">
        <p:nvSpPr>
          <p:cNvPr id="141" name="score Red 08 S">
            <a:extLst>
              <a:ext uri="{FF2B5EF4-FFF2-40B4-BE49-F238E27FC236}">
                <a16:creationId xmlns:a16="http://schemas.microsoft.com/office/drawing/2014/main" id="{D0E92F21-08FC-4CEF-82E4-27E1326DF8F7}"/>
              </a:ext>
            </a:extLst>
          </p:cNvPr>
          <p:cNvSpPr txBox="1"/>
          <p:nvPr/>
        </p:nvSpPr>
        <p:spPr>
          <a:xfrm>
            <a:off x="1101563" y="1961309"/>
            <a:ext cx="954107" cy="923330"/>
          </a:xfrm>
          <a:prstGeom prst="rect">
            <a:avLst/>
          </a:prstGeom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08</a:t>
            </a:r>
          </a:p>
        </p:txBody>
      </p:sp>
      <p:sp useBgFill="1">
        <p:nvSpPr>
          <p:cNvPr id="142" name="score Blue 06 S">
            <a:extLst>
              <a:ext uri="{FF2B5EF4-FFF2-40B4-BE49-F238E27FC236}">
                <a16:creationId xmlns:a16="http://schemas.microsoft.com/office/drawing/2014/main" id="{5B6C5555-DA61-4059-8208-DE5874830B7F}"/>
              </a:ext>
            </a:extLst>
          </p:cNvPr>
          <p:cNvSpPr txBox="1"/>
          <p:nvPr/>
        </p:nvSpPr>
        <p:spPr>
          <a:xfrm>
            <a:off x="5745611" y="2002246"/>
            <a:ext cx="954107" cy="92333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06</a:t>
            </a:r>
          </a:p>
        </p:txBody>
      </p:sp>
      <p:sp>
        <p:nvSpPr>
          <p:cNvPr id="143" name="Heathfield S">
            <a:extLst>
              <a:ext uri="{FF2B5EF4-FFF2-40B4-BE49-F238E27FC236}">
                <a16:creationId xmlns:a16="http://schemas.microsoft.com/office/drawing/2014/main" id="{014DA1DD-BDDA-45AE-8DF1-144BE1DE176B}"/>
              </a:ext>
            </a:extLst>
          </p:cNvPr>
          <p:cNvSpPr/>
          <p:nvPr/>
        </p:nvSpPr>
        <p:spPr>
          <a:xfrm>
            <a:off x="5807968" y="1484784"/>
            <a:ext cx="957905" cy="219493"/>
          </a:xfrm>
          <a:prstGeom prst="rect">
            <a:avLst/>
          </a:prstGeom>
          <a:solidFill>
            <a:schemeClr val="accent1">
              <a:lumMod val="40000"/>
              <a:lumOff val="60000"/>
              <a:alpha val="77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Horsham</a:t>
            </a:r>
          </a:p>
        </p:txBody>
      </p:sp>
      <p:sp>
        <p:nvSpPr>
          <p:cNvPr id="144" name="Benowa S">
            <a:extLst>
              <a:ext uri="{FF2B5EF4-FFF2-40B4-BE49-F238E27FC236}">
                <a16:creationId xmlns:a16="http://schemas.microsoft.com/office/drawing/2014/main" id="{13E00599-CA43-4FBD-90BA-525A4F8B40E3}"/>
              </a:ext>
            </a:extLst>
          </p:cNvPr>
          <p:cNvSpPr/>
          <p:nvPr/>
        </p:nvSpPr>
        <p:spPr>
          <a:xfrm>
            <a:off x="1199456" y="1484784"/>
            <a:ext cx="797193" cy="219493"/>
          </a:xfrm>
          <a:prstGeom prst="rect">
            <a:avLst/>
          </a:prstGeom>
          <a:solidFill>
            <a:srgbClr val="FF0000">
              <a:alpha val="77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Bendigo</a:t>
            </a:r>
          </a:p>
        </p:txBody>
      </p:sp>
      <p:pic>
        <p:nvPicPr>
          <p:cNvPr id="145" name="ballon droite">
            <a:extLst>
              <a:ext uri="{FF2B5EF4-FFF2-40B4-BE49-F238E27FC236}">
                <a16:creationId xmlns:a16="http://schemas.microsoft.com/office/drawing/2014/main" id="{35DC12CB-239A-43C1-B5E9-04082212B71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268" y="2323136"/>
            <a:ext cx="281549" cy="281549"/>
          </a:xfrm>
          <a:prstGeom prst="rect">
            <a:avLst/>
          </a:prstGeom>
        </p:spPr>
      </p:pic>
      <p:pic>
        <p:nvPicPr>
          <p:cNvPr id="146" name="ballon droite">
            <a:extLst>
              <a:ext uri="{FF2B5EF4-FFF2-40B4-BE49-F238E27FC236}">
                <a16:creationId xmlns:a16="http://schemas.microsoft.com/office/drawing/2014/main" id="{66821816-79C0-4C6A-9CE4-FE119261E38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21" y="2312920"/>
            <a:ext cx="281549" cy="281549"/>
          </a:xfrm>
          <a:prstGeom prst="rect">
            <a:avLst/>
          </a:prstGeom>
        </p:spPr>
      </p:pic>
      <p:sp>
        <p:nvSpPr>
          <p:cNvPr id="118" name="01 Pos IV B">
            <a:extLst>
              <a:ext uri="{FF2B5EF4-FFF2-40B4-BE49-F238E27FC236}">
                <a16:creationId xmlns:a16="http://schemas.microsoft.com/office/drawing/2014/main" id="{A1EEB5E4-D30C-474E-894E-ADF57476D9E3}"/>
              </a:ext>
            </a:extLst>
          </p:cNvPr>
          <p:cNvSpPr txBox="1"/>
          <p:nvPr/>
        </p:nvSpPr>
        <p:spPr>
          <a:xfrm>
            <a:off x="1998318" y="4270552"/>
            <a:ext cx="218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015295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7" grpId="0" animBg="1"/>
      <p:bldP spid="99" grpId="0" animBg="1"/>
      <p:bldP spid="100" grpId="0" animBg="1"/>
      <p:bldP spid="23" grpId="0" animBg="1"/>
      <p:bldP spid="24" grpId="0" animBg="1"/>
      <p:bldP spid="25" grpId="0" animBg="1"/>
      <p:bldP spid="26" grpId="0" animBg="1"/>
      <p:bldP spid="39" grpId="0" animBg="1"/>
      <p:bldP spid="40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1" grpId="0" animBg="1"/>
      <p:bldP spid="142" grpId="0" animBg="1"/>
      <p:bldP spid="143" grpId="0" animBg="1"/>
      <p:bldP spid="14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uring the match last set UNTIMED"/>
          <p:cNvSpPr txBox="1"/>
          <p:nvPr/>
        </p:nvSpPr>
        <p:spPr>
          <a:xfrm>
            <a:off x="3222000" y="422519"/>
            <a:ext cx="56173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3.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DURING THE MATCH – The </a:t>
            </a:r>
            <a:r>
              <a:rPr lang="fr-FR" dirty="0" err="1">
                <a:solidFill>
                  <a:srgbClr val="004A9D"/>
                </a:solidFill>
                <a:latin typeface="Arial Black" panose="020B0A04020102020204" pitchFamily="34" charset="0"/>
              </a:rPr>
              <a:t>deciding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set</a:t>
            </a:r>
          </a:p>
        </p:txBody>
      </p:sp>
      <p:pic>
        <p:nvPicPr>
          <p:cNvPr id="98" name="Volleyball court">
            <a:extLst>
              <a:ext uri="{FF2B5EF4-FFF2-40B4-BE49-F238E27FC236}">
                <a16:creationId xmlns:a16="http://schemas.microsoft.com/office/drawing/2014/main" id="{4A0FB226-758B-4F08-91C1-48E024A1934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8011" t="6946" r="8957" b="7591"/>
          <a:stretch/>
        </p:blipFill>
        <p:spPr>
          <a:xfrm rot="16200000">
            <a:off x="2946259" y="906792"/>
            <a:ext cx="2017023" cy="308063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3EE2724-DC01-4541-9371-D0E0D7C728A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1074" y="3793882"/>
            <a:ext cx="8802210" cy="2736147"/>
          </a:xfrm>
          <a:prstGeom prst="rect">
            <a:avLst/>
          </a:prstGeom>
        </p:spPr>
      </p:pic>
      <p:sp>
        <p:nvSpPr>
          <p:cNvPr id="29" name="Heathfield">
            <a:extLst>
              <a:ext uri="{FF2B5EF4-FFF2-40B4-BE49-F238E27FC236}">
                <a16:creationId xmlns:a16="http://schemas.microsoft.com/office/drawing/2014/main" id="{E02D3FF2-FA2A-4224-AEFA-44EA98CDA39C}"/>
              </a:ext>
            </a:extLst>
          </p:cNvPr>
          <p:cNvSpPr txBox="1"/>
          <p:nvPr/>
        </p:nvSpPr>
        <p:spPr>
          <a:xfrm>
            <a:off x="2077652" y="3826143"/>
            <a:ext cx="876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Horsham</a:t>
            </a:r>
          </a:p>
        </p:txBody>
      </p:sp>
      <p:sp>
        <p:nvSpPr>
          <p:cNvPr id="30" name="Benowa">
            <a:extLst>
              <a:ext uri="{FF2B5EF4-FFF2-40B4-BE49-F238E27FC236}">
                <a16:creationId xmlns:a16="http://schemas.microsoft.com/office/drawing/2014/main" id="{5D6C75F1-51E2-4E37-BE83-9767BBCAF9EF}"/>
              </a:ext>
            </a:extLst>
          </p:cNvPr>
          <p:cNvSpPr txBox="1"/>
          <p:nvPr/>
        </p:nvSpPr>
        <p:spPr>
          <a:xfrm>
            <a:off x="3900371" y="3826143"/>
            <a:ext cx="876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Bendigo</a:t>
            </a:r>
          </a:p>
        </p:txBody>
      </p:sp>
      <p:grpSp>
        <p:nvGrpSpPr>
          <p:cNvPr id="33" name="First serve cross off">
            <a:extLst>
              <a:ext uri="{FF2B5EF4-FFF2-40B4-BE49-F238E27FC236}">
                <a16:creationId xmlns:a16="http://schemas.microsoft.com/office/drawing/2014/main" id="{03B570AC-08C9-4FE1-9FED-6D262E45D8FA}"/>
              </a:ext>
            </a:extLst>
          </p:cNvPr>
          <p:cNvGrpSpPr/>
          <p:nvPr/>
        </p:nvGrpSpPr>
        <p:grpSpPr>
          <a:xfrm>
            <a:off x="3071813" y="3949679"/>
            <a:ext cx="188053" cy="109386"/>
            <a:chOff x="7434629" y="2365232"/>
            <a:chExt cx="188053" cy="109386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FA0A4237-BAE5-48BB-9039-98AC69BC14F3}"/>
                </a:ext>
              </a:extLst>
            </p:cNvPr>
            <p:cNvCxnSpPr>
              <a:cxnSpLocks/>
            </p:cNvCxnSpPr>
            <p:nvPr/>
          </p:nvCxnSpPr>
          <p:spPr>
            <a:xfrm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5B951CF-EE63-47E8-A324-E3F1DA8DD9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First receive cross off">
            <a:extLst>
              <a:ext uri="{FF2B5EF4-FFF2-40B4-BE49-F238E27FC236}">
                <a16:creationId xmlns:a16="http://schemas.microsoft.com/office/drawing/2014/main" id="{54318FBF-DDD3-4376-97FC-0E3F3C6681F0}"/>
              </a:ext>
            </a:extLst>
          </p:cNvPr>
          <p:cNvGrpSpPr/>
          <p:nvPr/>
        </p:nvGrpSpPr>
        <p:grpSpPr>
          <a:xfrm>
            <a:off x="5993428" y="3850497"/>
            <a:ext cx="159722" cy="109386"/>
            <a:chOff x="7434629" y="2365232"/>
            <a:chExt cx="159722" cy="109386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26344E7-30E3-433C-9810-588B1FC96FE1}"/>
                </a:ext>
              </a:extLst>
            </p:cNvPr>
            <p:cNvCxnSpPr>
              <a:cxnSpLocks/>
            </p:cNvCxnSpPr>
            <p:nvPr/>
          </p:nvCxnSpPr>
          <p:spPr>
            <a:xfrm>
              <a:off x="7434629" y="2365232"/>
              <a:ext cx="159722" cy="9920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4EF9D22-8CD4-461F-A672-75E5218B82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4629" y="2369185"/>
              <a:ext cx="159722" cy="10543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Heathfield 2">
            <a:extLst>
              <a:ext uri="{FF2B5EF4-FFF2-40B4-BE49-F238E27FC236}">
                <a16:creationId xmlns:a16="http://schemas.microsoft.com/office/drawing/2014/main" id="{B8C0FA2F-8277-4FA6-86D8-E1FED89F76B9}"/>
              </a:ext>
            </a:extLst>
          </p:cNvPr>
          <p:cNvSpPr txBox="1"/>
          <p:nvPr/>
        </p:nvSpPr>
        <p:spPr>
          <a:xfrm>
            <a:off x="6643520" y="3833286"/>
            <a:ext cx="918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Horsham</a:t>
            </a:r>
          </a:p>
        </p:txBody>
      </p:sp>
      <p:grpSp>
        <p:nvGrpSpPr>
          <p:cNvPr id="65" name="First serve cross off">
            <a:extLst>
              <a:ext uri="{FF2B5EF4-FFF2-40B4-BE49-F238E27FC236}">
                <a16:creationId xmlns:a16="http://schemas.microsoft.com/office/drawing/2014/main" id="{B7EBF319-BB1F-4331-B986-2BDD3FA99263}"/>
              </a:ext>
            </a:extLst>
          </p:cNvPr>
          <p:cNvGrpSpPr/>
          <p:nvPr/>
        </p:nvGrpSpPr>
        <p:grpSpPr>
          <a:xfrm>
            <a:off x="8893999" y="3943350"/>
            <a:ext cx="173801" cy="110120"/>
            <a:chOff x="7434629" y="2365232"/>
            <a:chExt cx="188053" cy="109386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2E7A460E-83DF-4FE1-BC7F-625118B41F34}"/>
                </a:ext>
              </a:extLst>
            </p:cNvPr>
            <p:cNvCxnSpPr>
              <a:cxnSpLocks/>
            </p:cNvCxnSpPr>
            <p:nvPr/>
          </p:nvCxnSpPr>
          <p:spPr>
            <a:xfrm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20F34F6A-55FE-4547-9191-E84A0BBD077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5 Pos I A">
            <a:extLst>
              <a:ext uri="{FF2B5EF4-FFF2-40B4-BE49-F238E27FC236}">
                <a16:creationId xmlns:a16="http://schemas.microsoft.com/office/drawing/2014/main" id="{BD26703F-A225-4718-AEA4-D78DF00A1557}"/>
              </a:ext>
            </a:extLst>
          </p:cNvPr>
          <p:cNvSpPr txBox="1"/>
          <p:nvPr/>
        </p:nvSpPr>
        <p:spPr>
          <a:xfrm>
            <a:off x="856275" y="4068118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5</a:t>
            </a:r>
          </a:p>
        </p:txBody>
      </p:sp>
      <p:sp>
        <p:nvSpPr>
          <p:cNvPr id="56" name="13 Pos II A">
            <a:extLst>
              <a:ext uri="{FF2B5EF4-FFF2-40B4-BE49-F238E27FC236}">
                <a16:creationId xmlns:a16="http://schemas.microsoft.com/office/drawing/2014/main" id="{4209015E-8475-4686-851D-D8F9816346E2}"/>
              </a:ext>
            </a:extLst>
          </p:cNvPr>
          <p:cNvSpPr txBox="1"/>
          <p:nvPr/>
        </p:nvSpPr>
        <p:spPr>
          <a:xfrm>
            <a:off x="1228296" y="4068118"/>
            <a:ext cx="3529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13</a:t>
            </a:r>
          </a:p>
        </p:txBody>
      </p:sp>
      <p:sp>
        <p:nvSpPr>
          <p:cNvPr id="61" name="7 Pos III A">
            <a:extLst>
              <a:ext uri="{FF2B5EF4-FFF2-40B4-BE49-F238E27FC236}">
                <a16:creationId xmlns:a16="http://schemas.microsoft.com/office/drawing/2014/main" id="{90F70589-604C-4094-B7AF-A103B7036555}"/>
              </a:ext>
            </a:extLst>
          </p:cNvPr>
          <p:cNvSpPr txBox="1"/>
          <p:nvPr/>
        </p:nvSpPr>
        <p:spPr>
          <a:xfrm>
            <a:off x="1674725" y="4078778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7</a:t>
            </a:r>
          </a:p>
        </p:txBody>
      </p:sp>
      <p:sp>
        <p:nvSpPr>
          <p:cNvPr id="68" name="6 Pos IV A">
            <a:extLst>
              <a:ext uri="{FF2B5EF4-FFF2-40B4-BE49-F238E27FC236}">
                <a16:creationId xmlns:a16="http://schemas.microsoft.com/office/drawing/2014/main" id="{F8939FC9-F306-4BCF-A1E5-5AFF5E4138F8}"/>
              </a:ext>
            </a:extLst>
          </p:cNvPr>
          <p:cNvSpPr txBox="1"/>
          <p:nvPr/>
        </p:nvSpPr>
        <p:spPr>
          <a:xfrm>
            <a:off x="2083665" y="4074320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6</a:t>
            </a:r>
          </a:p>
        </p:txBody>
      </p:sp>
      <p:sp>
        <p:nvSpPr>
          <p:cNvPr id="69" name="15 Pos V A">
            <a:extLst>
              <a:ext uri="{FF2B5EF4-FFF2-40B4-BE49-F238E27FC236}">
                <a16:creationId xmlns:a16="http://schemas.microsoft.com/office/drawing/2014/main" id="{1E58DB9D-1204-4CD7-BA03-B305816A1F8A}"/>
              </a:ext>
            </a:extLst>
          </p:cNvPr>
          <p:cNvSpPr txBox="1"/>
          <p:nvPr/>
        </p:nvSpPr>
        <p:spPr>
          <a:xfrm>
            <a:off x="2483897" y="4073496"/>
            <a:ext cx="3296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15</a:t>
            </a:r>
          </a:p>
        </p:txBody>
      </p:sp>
      <p:sp>
        <p:nvSpPr>
          <p:cNvPr id="70" name="8 Pos VI A">
            <a:extLst>
              <a:ext uri="{FF2B5EF4-FFF2-40B4-BE49-F238E27FC236}">
                <a16:creationId xmlns:a16="http://schemas.microsoft.com/office/drawing/2014/main" id="{CC782E0C-B2FF-4CEE-A5FD-8998FF758804}"/>
              </a:ext>
            </a:extLst>
          </p:cNvPr>
          <p:cNvSpPr txBox="1"/>
          <p:nvPr/>
        </p:nvSpPr>
        <p:spPr>
          <a:xfrm>
            <a:off x="2911044" y="4078778"/>
            <a:ext cx="3742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8</a:t>
            </a:r>
          </a:p>
        </p:txBody>
      </p:sp>
      <p:sp>
        <p:nvSpPr>
          <p:cNvPr id="72" name="2 Pos I B">
            <a:extLst>
              <a:ext uri="{FF2B5EF4-FFF2-40B4-BE49-F238E27FC236}">
                <a16:creationId xmlns:a16="http://schemas.microsoft.com/office/drawing/2014/main" id="{94C29A74-E8A3-406C-927A-26A233539C27}"/>
              </a:ext>
            </a:extLst>
          </p:cNvPr>
          <p:cNvSpPr txBox="1"/>
          <p:nvPr/>
        </p:nvSpPr>
        <p:spPr>
          <a:xfrm>
            <a:off x="3760860" y="4068118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2</a:t>
            </a:r>
          </a:p>
        </p:txBody>
      </p:sp>
      <p:sp>
        <p:nvSpPr>
          <p:cNvPr id="73" name="9 Pos II B">
            <a:extLst>
              <a:ext uri="{FF2B5EF4-FFF2-40B4-BE49-F238E27FC236}">
                <a16:creationId xmlns:a16="http://schemas.microsoft.com/office/drawing/2014/main" id="{52923E43-7DF0-4D6D-A1BA-E86C60B592A8}"/>
              </a:ext>
            </a:extLst>
          </p:cNvPr>
          <p:cNvSpPr txBox="1"/>
          <p:nvPr/>
        </p:nvSpPr>
        <p:spPr>
          <a:xfrm>
            <a:off x="4183504" y="4068118"/>
            <a:ext cx="3529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9</a:t>
            </a:r>
          </a:p>
        </p:txBody>
      </p:sp>
      <p:sp>
        <p:nvSpPr>
          <p:cNvPr id="74" name="3 Pos III B">
            <a:extLst>
              <a:ext uri="{FF2B5EF4-FFF2-40B4-BE49-F238E27FC236}">
                <a16:creationId xmlns:a16="http://schemas.microsoft.com/office/drawing/2014/main" id="{F56B6137-17E3-42AC-B778-5ADA2AFA8AE1}"/>
              </a:ext>
            </a:extLst>
          </p:cNvPr>
          <p:cNvSpPr txBox="1"/>
          <p:nvPr/>
        </p:nvSpPr>
        <p:spPr>
          <a:xfrm>
            <a:off x="4579310" y="4078778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3</a:t>
            </a:r>
          </a:p>
        </p:txBody>
      </p:sp>
      <p:sp>
        <p:nvSpPr>
          <p:cNvPr id="75" name="11 Pos IV B">
            <a:extLst>
              <a:ext uri="{FF2B5EF4-FFF2-40B4-BE49-F238E27FC236}">
                <a16:creationId xmlns:a16="http://schemas.microsoft.com/office/drawing/2014/main" id="{873DF7B2-25D6-4537-BA14-80C6E0412BFE}"/>
              </a:ext>
            </a:extLst>
          </p:cNvPr>
          <p:cNvSpPr txBox="1"/>
          <p:nvPr/>
        </p:nvSpPr>
        <p:spPr>
          <a:xfrm>
            <a:off x="4968797" y="4073496"/>
            <a:ext cx="3522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11</a:t>
            </a:r>
          </a:p>
        </p:txBody>
      </p:sp>
      <p:sp>
        <p:nvSpPr>
          <p:cNvPr id="76" name="10 Pos V B">
            <a:extLst>
              <a:ext uri="{FF2B5EF4-FFF2-40B4-BE49-F238E27FC236}">
                <a16:creationId xmlns:a16="http://schemas.microsoft.com/office/drawing/2014/main" id="{48BB09D0-D4A1-4328-8DED-E3811E6B2F79}"/>
              </a:ext>
            </a:extLst>
          </p:cNvPr>
          <p:cNvSpPr txBox="1"/>
          <p:nvPr/>
        </p:nvSpPr>
        <p:spPr>
          <a:xfrm>
            <a:off x="5372747" y="4068118"/>
            <a:ext cx="350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10</a:t>
            </a:r>
          </a:p>
        </p:txBody>
      </p:sp>
      <p:sp>
        <p:nvSpPr>
          <p:cNvPr id="77" name="4 Pos VI B">
            <a:extLst>
              <a:ext uri="{FF2B5EF4-FFF2-40B4-BE49-F238E27FC236}">
                <a16:creationId xmlns:a16="http://schemas.microsoft.com/office/drawing/2014/main" id="{9F06A776-C68C-4535-8CA5-B73CEB43FE3E}"/>
              </a:ext>
            </a:extLst>
          </p:cNvPr>
          <p:cNvSpPr txBox="1"/>
          <p:nvPr/>
        </p:nvSpPr>
        <p:spPr>
          <a:xfrm>
            <a:off x="5815629" y="4078778"/>
            <a:ext cx="3742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4</a:t>
            </a:r>
          </a:p>
        </p:txBody>
      </p:sp>
      <p:sp>
        <p:nvSpPr>
          <p:cNvPr id="93" name="5 Pos I A">
            <a:extLst>
              <a:ext uri="{FF2B5EF4-FFF2-40B4-BE49-F238E27FC236}">
                <a16:creationId xmlns:a16="http://schemas.microsoft.com/office/drawing/2014/main" id="{4D3B5F78-47FC-451A-B68D-651115FB0717}"/>
              </a:ext>
            </a:extLst>
          </p:cNvPr>
          <p:cNvSpPr txBox="1"/>
          <p:nvPr/>
        </p:nvSpPr>
        <p:spPr>
          <a:xfrm>
            <a:off x="6662811" y="4066651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5</a:t>
            </a:r>
          </a:p>
        </p:txBody>
      </p:sp>
      <p:sp>
        <p:nvSpPr>
          <p:cNvPr id="94" name="13 Pos II A">
            <a:extLst>
              <a:ext uri="{FF2B5EF4-FFF2-40B4-BE49-F238E27FC236}">
                <a16:creationId xmlns:a16="http://schemas.microsoft.com/office/drawing/2014/main" id="{D379D8B6-7773-43A3-B75C-AF22382BF7B8}"/>
              </a:ext>
            </a:extLst>
          </p:cNvPr>
          <p:cNvSpPr txBox="1"/>
          <p:nvPr/>
        </p:nvSpPr>
        <p:spPr>
          <a:xfrm>
            <a:off x="7034832" y="4066651"/>
            <a:ext cx="3529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13</a:t>
            </a:r>
          </a:p>
        </p:txBody>
      </p:sp>
      <p:sp>
        <p:nvSpPr>
          <p:cNvPr id="95" name="7 Pos III A">
            <a:extLst>
              <a:ext uri="{FF2B5EF4-FFF2-40B4-BE49-F238E27FC236}">
                <a16:creationId xmlns:a16="http://schemas.microsoft.com/office/drawing/2014/main" id="{F7CF6CF3-5A9F-44CA-9436-D1790EEE8D42}"/>
              </a:ext>
            </a:extLst>
          </p:cNvPr>
          <p:cNvSpPr txBox="1"/>
          <p:nvPr/>
        </p:nvSpPr>
        <p:spPr>
          <a:xfrm>
            <a:off x="7481261" y="4077311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7</a:t>
            </a:r>
          </a:p>
        </p:txBody>
      </p:sp>
      <p:sp>
        <p:nvSpPr>
          <p:cNvPr id="101" name="6 Pos IV A">
            <a:extLst>
              <a:ext uri="{FF2B5EF4-FFF2-40B4-BE49-F238E27FC236}">
                <a16:creationId xmlns:a16="http://schemas.microsoft.com/office/drawing/2014/main" id="{B250D8B9-934A-4974-A072-86DB242AE709}"/>
              </a:ext>
            </a:extLst>
          </p:cNvPr>
          <p:cNvSpPr txBox="1"/>
          <p:nvPr/>
        </p:nvSpPr>
        <p:spPr>
          <a:xfrm>
            <a:off x="7890201" y="4072853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6</a:t>
            </a:r>
          </a:p>
        </p:txBody>
      </p:sp>
      <p:sp>
        <p:nvSpPr>
          <p:cNvPr id="102" name="1 Pos V A">
            <a:extLst>
              <a:ext uri="{FF2B5EF4-FFF2-40B4-BE49-F238E27FC236}">
                <a16:creationId xmlns:a16="http://schemas.microsoft.com/office/drawing/2014/main" id="{ACB0B0F4-CAE4-4F16-94A0-96FF1A87BE54}"/>
              </a:ext>
            </a:extLst>
          </p:cNvPr>
          <p:cNvSpPr txBox="1"/>
          <p:nvPr/>
        </p:nvSpPr>
        <p:spPr>
          <a:xfrm>
            <a:off x="8308543" y="4066651"/>
            <a:ext cx="3458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15</a:t>
            </a:r>
          </a:p>
        </p:txBody>
      </p:sp>
      <p:sp>
        <p:nvSpPr>
          <p:cNvPr id="103" name="8 Pos VI A">
            <a:extLst>
              <a:ext uri="{FF2B5EF4-FFF2-40B4-BE49-F238E27FC236}">
                <a16:creationId xmlns:a16="http://schemas.microsoft.com/office/drawing/2014/main" id="{38FAB177-D025-4A9D-951A-3593F0D207C2}"/>
              </a:ext>
            </a:extLst>
          </p:cNvPr>
          <p:cNvSpPr txBox="1"/>
          <p:nvPr/>
        </p:nvSpPr>
        <p:spPr>
          <a:xfrm>
            <a:off x="8717580" y="4077311"/>
            <a:ext cx="3742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8</a:t>
            </a:r>
          </a:p>
        </p:txBody>
      </p:sp>
      <p:sp>
        <p:nvSpPr>
          <p:cNvPr id="3" name="Set start time">
            <a:extLst>
              <a:ext uri="{FF2B5EF4-FFF2-40B4-BE49-F238E27FC236}">
                <a16:creationId xmlns:a16="http://schemas.microsoft.com/office/drawing/2014/main" id="{AC3EC64D-55BC-4C9F-8359-C46AA15474D2}"/>
              </a:ext>
            </a:extLst>
          </p:cNvPr>
          <p:cNvSpPr txBox="1"/>
          <p:nvPr/>
        </p:nvSpPr>
        <p:spPr>
          <a:xfrm>
            <a:off x="1380399" y="3826143"/>
            <a:ext cx="7049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10:37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3C1E645-087D-48A1-8C9F-FAF49EBB5DBC}"/>
              </a:ext>
            </a:extLst>
          </p:cNvPr>
          <p:cNvCxnSpPr>
            <a:cxnSpLocks/>
          </p:cNvCxnSpPr>
          <p:nvPr/>
        </p:nvCxnSpPr>
        <p:spPr>
          <a:xfrm>
            <a:off x="774700" y="5362575"/>
            <a:ext cx="200042" cy="2770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0BC3CD39-AED9-4C70-8047-D10524F95E32}"/>
              </a:ext>
            </a:extLst>
          </p:cNvPr>
          <p:cNvCxnSpPr>
            <a:cxnSpLocks/>
          </p:cNvCxnSpPr>
          <p:nvPr/>
        </p:nvCxnSpPr>
        <p:spPr>
          <a:xfrm flipV="1">
            <a:off x="777916" y="5361767"/>
            <a:ext cx="196826" cy="2778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otation Mark II 1A">
            <a:extLst>
              <a:ext uri="{FF2B5EF4-FFF2-40B4-BE49-F238E27FC236}">
                <a16:creationId xmlns:a16="http://schemas.microsoft.com/office/drawing/2014/main" id="{287D5D7D-5F30-4310-A34C-33D4B6C844AB}"/>
              </a:ext>
            </a:extLst>
          </p:cNvPr>
          <p:cNvCxnSpPr>
            <a:cxnSpLocks/>
          </p:cNvCxnSpPr>
          <p:nvPr/>
        </p:nvCxnSpPr>
        <p:spPr>
          <a:xfrm flipV="1">
            <a:off x="1185231" y="5357895"/>
            <a:ext cx="78582" cy="7381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otation Mark III 1A">
            <a:extLst>
              <a:ext uri="{FF2B5EF4-FFF2-40B4-BE49-F238E27FC236}">
                <a16:creationId xmlns:a16="http://schemas.microsoft.com/office/drawing/2014/main" id="{BFB5E238-0798-49D5-979D-DE8A901ABD45}"/>
              </a:ext>
            </a:extLst>
          </p:cNvPr>
          <p:cNvCxnSpPr>
            <a:cxnSpLocks/>
          </p:cNvCxnSpPr>
          <p:nvPr/>
        </p:nvCxnSpPr>
        <p:spPr>
          <a:xfrm flipV="1">
            <a:off x="1601636" y="5350737"/>
            <a:ext cx="73091" cy="754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otation Mark IV 1A">
            <a:extLst>
              <a:ext uri="{FF2B5EF4-FFF2-40B4-BE49-F238E27FC236}">
                <a16:creationId xmlns:a16="http://schemas.microsoft.com/office/drawing/2014/main" id="{4D044136-EFD4-4FB6-B0DB-0F6A87E2CE1C}"/>
              </a:ext>
            </a:extLst>
          </p:cNvPr>
          <p:cNvCxnSpPr>
            <a:cxnSpLocks/>
          </p:cNvCxnSpPr>
          <p:nvPr/>
        </p:nvCxnSpPr>
        <p:spPr>
          <a:xfrm flipV="1">
            <a:off x="2007578" y="5363958"/>
            <a:ext cx="78582" cy="7381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Rotation Mark II 1B">
            <a:extLst>
              <a:ext uri="{FF2B5EF4-FFF2-40B4-BE49-F238E27FC236}">
                <a16:creationId xmlns:a16="http://schemas.microsoft.com/office/drawing/2014/main" id="{FBB067C5-FCE2-45D8-A24F-2F2BA4E9C206}"/>
              </a:ext>
            </a:extLst>
          </p:cNvPr>
          <p:cNvCxnSpPr>
            <a:cxnSpLocks/>
          </p:cNvCxnSpPr>
          <p:nvPr/>
        </p:nvCxnSpPr>
        <p:spPr>
          <a:xfrm flipV="1">
            <a:off x="4095750" y="5357896"/>
            <a:ext cx="52433" cy="808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Rotation Mark III 1B">
            <a:extLst>
              <a:ext uri="{FF2B5EF4-FFF2-40B4-BE49-F238E27FC236}">
                <a16:creationId xmlns:a16="http://schemas.microsoft.com/office/drawing/2014/main" id="{4B611ADF-E585-4B77-94E3-8D647D5970A1}"/>
              </a:ext>
            </a:extLst>
          </p:cNvPr>
          <p:cNvCxnSpPr>
            <a:cxnSpLocks/>
          </p:cNvCxnSpPr>
          <p:nvPr/>
        </p:nvCxnSpPr>
        <p:spPr>
          <a:xfrm flipV="1">
            <a:off x="4504130" y="5357895"/>
            <a:ext cx="54967" cy="889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Rotation Mark IV 1B">
            <a:extLst>
              <a:ext uri="{FF2B5EF4-FFF2-40B4-BE49-F238E27FC236}">
                <a16:creationId xmlns:a16="http://schemas.microsoft.com/office/drawing/2014/main" id="{AD597846-F73C-4C41-989C-F785930C48FD}"/>
              </a:ext>
            </a:extLst>
          </p:cNvPr>
          <p:cNvCxnSpPr>
            <a:cxnSpLocks/>
          </p:cNvCxnSpPr>
          <p:nvPr/>
        </p:nvCxnSpPr>
        <p:spPr>
          <a:xfrm flipV="1">
            <a:off x="4931245" y="5357895"/>
            <a:ext cx="52452" cy="746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Rotation Mark I 1B">
            <a:extLst>
              <a:ext uri="{FF2B5EF4-FFF2-40B4-BE49-F238E27FC236}">
                <a16:creationId xmlns:a16="http://schemas.microsoft.com/office/drawing/2014/main" id="{EDA55739-6122-4287-994C-4A3F93E8C217}"/>
              </a:ext>
            </a:extLst>
          </p:cNvPr>
          <p:cNvCxnSpPr>
            <a:cxnSpLocks/>
          </p:cNvCxnSpPr>
          <p:nvPr/>
        </p:nvCxnSpPr>
        <p:spPr>
          <a:xfrm flipV="1">
            <a:off x="3687370" y="5357895"/>
            <a:ext cx="52433" cy="808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Pt 1A">
            <a:extLst>
              <a:ext uri="{FF2B5EF4-FFF2-40B4-BE49-F238E27FC236}">
                <a16:creationId xmlns:a16="http://schemas.microsoft.com/office/drawing/2014/main" id="{DE342323-CD8C-4285-9767-A96E8667C10E}"/>
              </a:ext>
            </a:extLst>
          </p:cNvPr>
          <p:cNvCxnSpPr>
            <a:cxnSpLocks/>
          </p:cNvCxnSpPr>
          <p:nvPr/>
        </p:nvCxnSpPr>
        <p:spPr>
          <a:xfrm flipV="1">
            <a:off x="3387879" y="4146086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Pt 2A">
            <a:extLst>
              <a:ext uri="{FF2B5EF4-FFF2-40B4-BE49-F238E27FC236}">
                <a16:creationId xmlns:a16="http://schemas.microsoft.com/office/drawing/2014/main" id="{A782DC36-2329-4A04-B364-040BD830BD03}"/>
              </a:ext>
            </a:extLst>
          </p:cNvPr>
          <p:cNvCxnSpPr>
            <a:cxnSpLocks/>
          </p:cNvCxnSpPr>
          <p:nvPr/>
        </p:nvCxnSpPr>
        <p:spPr>
          <a:xfrm flipV="1">
            <a:off x="3387879" y="4290918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t 3A">
            <a:extLst>
              <a:ext uri="{FF2B5EF4-FFF2-40B4-BE49-F238E27FC236}">
                <a16:creationId xmlns:a16="http://schemas.microsoft.com/office/drawing/2014/main" id="{D20E74E4-DBE6-41CE-9532-00619A67E38F}"/>
              </a:ext>
            </a:extLst>
          </p:cNvPr>
          <p:cNvCxnSpPr>
            <a:cxnSpLocks/>
          </p:cNvCxnSpPr>
          <p:nvPr/>
        </p:nvCxnSpPr>
        <p:spPr>
          <a:xfrm flipV="1">
            <a:off x="3387879" y="4445900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Pt 4A">
            <a:extLst>
              <a:ext uri="{FF2B5EF4-FFF2-40B4-BE49-F238E27FC236}">
                <a16:creationId xmlns:a16="http://schemas.microsoft.com/office/drawing/2014/main" id="{D995E533-F197-4D36-A3C3-96F2E574D20E}"/>
              </a:ext>
            </a:extLst>
          </p:cNvPr>
          <p:cNvCxnSpPr>
            <a:cxnSpLocks/>
          </p:cNvCxnSpPr>
          <p:nvPr/>
        </p:nvCxnSpPr>
        <p:spPr>
          <a:xfrm flipV="1">
            <a:off x="3387878" y="4599895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t 5A">
            <a:extLst>
              <a:ext uri="{FF2B5EF4-FFF2-40B4-BE49-F238E27FC236}">
                <a16:creationId xmlns:a16="http://schemas.microsoft.com/office/drawing/2014/main" id="{DEE93A83-0BA5-4D3F-9B35-4D1EAB4FDFF9}"/>
              </a:ext>
            </a:extLst>
          </p:cNvPr>
          <p:cNvCxnSpPr>
            <a:cxnSpLocks/>
          </p:cNvCxnSpPr>
          <p:nvPr/>
        </p:nvCxnSpPr>
        <p:spPr>
          <a:xfrm flipV="1">
            <a:off x="3387877" y="4749384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t 6A">
            <a:extLst>
              <a:ext uri="{FF2B5EF4-FFF2-40B4-BE49-F238E27FC236}">
                <a16:creationId xmlns:a16="http://schemas.microsoft.com/office/drawing/2014/main" id="{FF6BE5A4-3549-4B46-98C4-4039523A7D82}"/>
              </a:ext>
            </a:extLst>
          </p:cNvPr>
          <p:cNvCxnSpPr>
            <a:cxnSpLocks/>
          </p:cNvCxnSpPr>
          <p:nvPr/>
        </p:nvCxnSpPr>
        <p:spPr>
          <a:xfrm flipV="1">
            <a:off x="3387876" y="4902113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Pt 1B">
            <a:extLst>
              <a:ext uri="{FF2B5EF4-FFF2-40B4-BE49-F238E27FC236}">
                <a16:creationId xmlns:a16="http://schemas.microsoft.com/office/drawing/2014/main" id="{A565AC81-B50A-4089-B224-F4245C80FF6E}"/>
              </a:ext>
            </a:extLst>
          </p:cNvPr>
          <p:cNvCxnSpPr>
            <a:cxnSpLocks/>
          </p:cNvCxnSpPr>
          <p:nvPr/>
        </p:nvCxnSpPr>
        <p:spPr>
          <a:xfrm flipV="1">
            <a:off x="6214882" y="4155701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Pt 2B">
            <a:extLst>
              <a:ext uri="{FF2B5EF4-FFF2-40B4-BE49-F238E27FC236}">
                <a16:creationId xmlns:a16="http://schemas.microsoft.com/office/drawing/2014/main" id="{0BA177DD-443E-45C4-84C9-F70C3BD81AD5}"/>
              </a:ext>
            </a:extLst>
          </p:cNvPr>
          <p:cNvCxnSpPr>
            <a:cxnSpLocks/>
          </p:cNvCxnSpPr>
          <p:nvPr/>
        </p:nvCxnSpPr>
        <p:spPr>
          <a:xfrm flipV="1">
            <a:off x="6214882" y="4317862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Pt 3B">
            <a:extLst>
              <a:ext uri="{FF2B5EF4-FFF2-40B4-BE49-F238E27FC236}">
                <a16:creationId xmlns:a16="http://schemas.microsoft.com/office/drawing/2014/main" id="{4EB35ACC-49FE-4377-A1E4-A8EE52B145E4}"/>
              </a:ext>
            </a:extLst>
          </p:cNvPr>
          <p:cNvCxnSpPr>
            <a:cxnSpLocks/>
          </p:cNvCxnSpPr>
          <p:nvPr/>
        </p:nvCxnSpPr>
        <p:spPr>
          <a:xfrm flipV="1">
            <a:off x="6214882" y="4462766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Pt 4B">
            <a:extLst>
              <a:ext uri="{FF2B5EF4-FFF2-40B4-BE49-F238E27FC236}">
                <a16:creationId xmlns:a16="http://schemas.microsoft.com/office/drawing/2014/main" id="{09C34EB3-ED5E-4262-AA1F-E450BF3679AB}"/>
              </a:ext>
            </a:extLst>
          </p:cNvPr>
          <p:cNvCxnSpPr>
            <a:cxnSpLocks/>
          </p:cNvCxnSpPr>
          <p:nvPr/>
        </p:nvCxnSpPr>
        <p:spPr>
          <a:xfrm flipV="1">
            <a:off x="6217772" y="4607164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Pt 5B">
            <a:extLst>
              <a:ext uri="{FF2B5EF4-FFF2-40B4-BE49-F238E27FC236}">
                <a16:creationId xmlns:a16="http://schemas.microsoft.com/office/drawing/2014/main" id="{D228EBF8-1B8F-480E-953B-8BA6B28B1324}"/>
              </a:ext>
            </a:extLst>
          </p:cNvPr>
          <p:cNvCxnSpPr>
            <a:cxnSpLocks/>
          </p:cNvCxnSpPr>
          <p:nvPr/>
        </p:nvCxnSpPr>
        <p:spPr>
          <a:xfrm flipV="1">
            <a:off x="6220153" y="4767946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t 6B">
            <a:extLst>
              <a:ext uri="{FF2B5EF4-FFF2-40B4-BE49-F238E27FC236}">
                <a16:creationId xmlns:a16="http://schemas.microsoft.com/office/drawing/2014/main" id="{1CCF802F-8DB7-4E74-9A25-BCF46C6606DC}"/>
              </a:ext>
            </a:extLst>
          </p:cNvPr>
          <p:cNvCxnSpPr>
            <a:cxnSpLocks/>
          </p:cNvCxnSpPr>
          <p:nvPr/>
        </p:nvCxnSpPr>
        <p:spPr>
          <a:xfrm flipV="1">
            <a:off x="6215534" y="4909865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Pt 7B">
            <a:extLst>
              <a:ext uri="{FF2B5EF4-FFF2-40B4-BE49-F238E27FC236}">
                <a16:creationId xmlns:a16="http://schemas.microsoft.com/office/drawing/2014/main" id="{570CE266-2C8A-4ABF-B501-2A2AE648D58F}"/>
              </a:ext>
            </a:extLst>
          </p:cNvPr>
          <p:cNvCxnSpPr>
            <a:cxnSpLocks/>
          </p:cNvCxnSpPr>
          <p:nvPr/>
        </p:nvCxnSpPr>
        <p:spPr>
          <a:xfrm flipV="1">
            <a:off x="6215534" y="5067990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t 8B">
            <a:extLst>
              <a:ext uri="{FF2B5EF4-FFF2-40B4-BE49-F238E27FC236}">
                <a16:creationId xmlns:a16="http://schemas.microsoft.com/office/drawing/2014/main" id="{BE572ACC-E705-4DFC-B19B-172C3208D443}"/>
              </a:ext>
            </a:extLst>
          </p:cNvPr>
          <p:cNvCxnSpPr>
            <a:cxnSpLocks/>
          </p:cNvCxnSpPr>
          <p:nvPr/>
        </p:nvCxnSpPr>
        <p:spPr>
          <a:xfrm flipV="1">
            <a:off x="6215534" y="5218647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tation II 1A">
            <a:extLst>
              <a:ext uri="{FF2B5EF4-FFF2-40B4-BE49-F238E27FC236}">
                <a16:creationId xmlns:a16="http://schemas.microsoft.com/office/drawing/2014/main" id="{6D826828-1D35-4F12-9045-DA89B2B5CD21}"/>
              </a:ext>
            </a:extLst>
          </p:cNvPr>
          <p:cNvSpPr txBox="1"/>
          <p:nvPr/>
        </p:nvSpPr>
        <p:spPr>
          <a:xfrm>
            <a:off x="1184812" y="5347706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1</a:t>
            </a:r>
          </a:p>
        </p:txBody>
      </p:sp>
      <p:sp>
        <p:nvSpPr>
          <p:cNvPr id="18" name="Rotation III 1A">
            <a:extLst>
              <a:ext uri="{FF2B5EF4-FFF2-40B4-BE49-F238E27FC236}">
                <a16:creationId xmlns:a16="http://schemas.microsoft.com/office/drawing/2014/main" id="{0170441A-280A-48A5-AB3A-9F509D4C7048}"/>
              </a:ext>
            </a:extLst>
          </p:cNvPr>
          <p:cNvSpPr txBox="1"/>
          <p:nvPr/>
        </p:nvSpPr>
        <p:spPr>
          <a:xfrm>
            <a:off x="1591969" y="5346910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2</a:t>
            </a:r>
          </a:p>
        </p:txBody>
      </p:sp>
      <p:sp>
        <p:nvSpPr>
          <p:cNvPr id="19" name="Rotation IV 1A">
            <a:extLst>
              <a:ext uri="{FF2B5EF4-FFF2-40B4-BE49-F238E27FC236}">
                <a16:creationId xmlns:a16="http://schemas.microsoft.com/office/drawing/2014/main" id="{51A98CBB-EB2D-4BF1-80D7-0167BE1F6423}"/>
              </a:ext>
            </a:extLst>
          </p:cNvPr>
          <p:cNvSpPr txBox="1"/>
          <p:nvPr/>
        </p:nvSpPr>
        <p:spPr>
          <a:xfrm>
            <a:off x="2002831" y="5345294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6</a:t>
            </a:r>
          </a:p>
        </p:txBody>
      </p:sp>
      <p:sp>
        <p:nvSpPr>
          <p:cNvPr id="20" name="Rotation II 1B">
            <a:extLst>
              <a:ext uri="{FF2B5EF4-FFF2-40B4-BE49-F238E27FC236}">
                <a16:creationId xmlns:a16="http://schemas.microsoft.com/office/drawing/2014/main" id="{DDE62434-5E50-4E34-8C23-178535D1B24D}"/>
              </a:ext>
            </a:extLst>
          </p:cNvPr>
          <p:cNvSpPr txBox="1"/>
          <p:nvPr/>
        </p:nvSpPr>
        <p:spPr>
          <a:xfrm>
            <a:off x="4083559" y="5350057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5</a:t>
            </a:r>
          </a:p>
        </p:txBody>
      </p:sp>
      <p:sp>
        <p:nvSpPr>
          <p:cNvPr id="21" name="Rotation III 1B">
            <a:extLst>
              <a:ext uri="{FF2B5EF4-FFF2-40B4-BE49-F238E27FC236}">
                <a16:creationId xmlns:a16="http://schemas.microsoft.com/office/drawing/2014/main" id="{DB764A63-6CF5-4C18-876D-1B3961519501}"/>
              </a:ext>
            </a:extLst>
          </p:cNvPr>
          <p:cNvSpPr txBox="1"/>
          <p:nvPr/>
        </p:nvSpPr>
        <p:spPr>
          <a:xfrm>
            <a:off x="4490716" y="5350674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6</a:t>
            </a:r>
          </a:p>
        </p:txBody>
      </p:sp>
      <p:sp>
        <p:nvSpPr>
          <p:cNvPr id="42" name="Rotation I 1B">
            <a:extLst>
              <a:ext uri="{FF2B5EF4-FFF2-40B4-BE49-F238E27FC236}">
                <a16:creationId xmlns:a16="http://schemas.microsoft.com/office/drawing/2014/main" id="{68B7CE58-2BA5-4258-9A6B-9CB7189BEAB6}"/>
              </a:ext>
            </a:extLst>
          </p:cNvPr>
          <p:cNvSpPr txBox="1"/>
          <p:nvPr/>
        </p:nvSpPr>
        <p:spPr>
          <a:xfrm>
            <a:off x="3666531" y="5343563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3</a:t>
            </a:r>
          </a:p>
        </p:txBody>
      </p:sp>
      <p:sp>
        <p:nvSpPr>
          <p:cNvPr id="128" name="#2 B S">
            <a:extLst>
              <a:ext uri="{FF2B5EF4-FFF2-40B4-BE49-F238E27FC236}">
                <a16:creationId xmlns:a16="http://schemas.microsoft.com/office/drawing/2014/main" id="{A5BAD97A-5727-4C7D-B044-E3BF63D3CF40}"/>
              </a:ext>
            </a:extLst>
          </p:cNvPr>
          <p:cNvSpPr txBox="1"/>
          <p:nvPr/>
        </p:nvSpPr>
        <p:spPr>
          <a:xfrm>
            <a:off x="3558664" y="1849979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2</a:t>
            </a:r>
          </a:p>
        </p:txBody>
      </p:sp>
      <p:sp>
        <p:nvSpPr>
          <p:cNvPr id="129" name="#4 B S">
            <a:extLst>
              <a:ext uri="{FF2B5EF4-FFF2-40B4-BE49-F238E27FC236}">
                <a16:creationId xmlns:a16="http://schemas.microsoft.com/office/drawing/2014/main" id="{C8EA599C-D043-477C-8C8A-B9AAC9F1B629}"/>
              </a:ext>
            </a:extLst>
          </p:cNvPr>
          <p:cNvSpPr txBox="1"/>
          <p:nvPr/>
        </p:nvSpPr>
        <p:spPr>
          <a:xfrm>
            <a:off x="3553153" y="2295786"/>
            <a:ext cx="351025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4</a:t>
            </a:r>
          </a:p>
        </p:txBody>
      </p:sp>
      <p:sp>
        <p:nvSpPr>
          <p:cNvPr id="130" name="#10 B S">
            <a:extLst>
              <a:ext uri="{FF2B5EF4-FFF2-40B4-BE49-F238E27FC236}">
                <a16:creationId xmlns:a16="http://schemas.microsoft.com/office/drawing/2014/main" id="{8AAA6224-0671-4F77-9455-7E1AED1969DE}"/>
              </a:ext>
            </a:extLst>
          </p:cNvPr>
          <p:cNvSpPr txBox="1"/>
          <p:nvPr/>
        </p:nvSpPr>
        <p:spPr>
          <a:xfrm>
            <a:off x="3556642" y="2766906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10</a:t>
            </a:r>
          </a:p>
        </p:txBody>
      </p:sp>
      <p:sp>
        <p:nvSpPr>
          <p:cNvPr id="131" name="#9 B S">
            <a:extLst>
              <a:ext uri="{FF2B5EF4-FFF2-40B4-BE49-F238E27FC236}">
                <a16:creationId xmlns:a16="http://schemas.microsoft.com/office/drawing/2014/main" id="{5E1352E7-86BE-40BA-98FB-66AB08A32B91}"/>
              </a:ext>
            </a:extLst>
          </p:cNvPr>
          <p:cNvSpPr txBox="1"/>
          <p:nvPr/>
        </p:nvSpPr>
        <p:spPr>
          <a:xfrm>
            <a:off x="2852106" y="1856095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9</a:t>
            </a:r>
          </a:p>
        </p:txBody>
      </p:sp>
      <p:sp>
        <p:nvSpPr>
          <p:cNvPr id="132" name="#3 B S">
            <a:extLst>
              <a:ext uri="{FF2B5EF4-FFF2-40B4-BE49-F238E27FC236}">
                <a16:creationId xmlns:a16="http://schemas.microsoft.com/office/drawing/2014/main" id="{81225A32-1F7F-4BEA-9A63-595EC9746452}"/>
              </a:ext>
            </a:extLst>
          </p:cNvPr>
          <p:cNvSpPr txBox="1"/>
          <p:nvPr/>
        </p:nvSpPr>
        <p:spPr>
          <a:xfrm>
            <a:off x="2844052" y="2290458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100" b="1" dirty="0"/>
              <a:t>3</a:t>
            </a:r>
          </a:p>
        </p:txBody>
      </p:sp>
      <p:sp>
        <p:nvSpPr>
          <p:cNvPr id="133" name="#11 B S">
            <a:extLst>
              <a:ext uri="{FF2B5EF4-FFF2-40B4-BE49-F238E27FC236}">
                <a16:creationId xmlns:a16="http://schemas.microsoft.com/office/drawing/2014/main" id="{58A5C7A4-EA1F-47FC-B01A-541B2654236F}"/>
              </a:ext>
            </a:extLst>
          </p:cNvPr>
          <p:cNvSpPr txBox="1"/>
          <p:nvPr/>
        </p:nvSpPr>
        <p:spPr>
          <a:xfrm>
            <a:off x="2856108" y="2762496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11</a:t>
            </a:r>
          </a:p>
        </p:txBody>
      </p:sp>
      <p:sp>
        <p:nvSpPr>
          <p:cNvPr id="134" name="#1 A S">
            <a:extLst>
              <a:ext uri="{FF2B5EF4-FFF2-40B4-BE49-F238E27FC236}">
                <a16:creationId xmlns:a16="http://schemas.microsoft.com/office/drawing/2014/main" id="{D27DBFF5-5BC5-4B39-B3F3-4B6791A25B6D}"/>
              </a:ext>
            </a:extLst>
          </p:cNvPr>
          <p:cNvSpPr txBox="1"/>
          <p:nvPr/>
        </p:nvSpPr>
        <p:spPr>
          <a:xfrm>
            <a:off x="4724074" y="1842399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1</a:t>
            </a:r>
          </a:p>
        </p:txBody>
      </p:sp>
      <p:sp>
        <p:nvSpPr>
          <p:cNvPr id="135" name="#7 A S">
            <a:extLst>
              <a:ext uri="{FF2B5EF4-FFF2-40B4-BE49-F238E27FC236}">
                <a16:creationId xmlns:a16="http://schemas.microsoft.com/office/drawing/2014/main" id="{097A4692-1E15-41B9-BA90-0230E5CB5D71}"/>
              </a:ext>
            </a:extLst>
          </p:cNvPr>
          <p:cNvSpPr txBox="1"/>
          <p:nvPr/>
        </p:nvSpPr>
        <p:spPr>
          <a:xfrm>
            <a:off x="4722120" y="2300460"/>
            <a:ext cx="351025" cy="3064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7</a:t>
            </a:r>
            <a:endParaRPr lang="en-AU" sz="1600" b="1" dirty="0"/>
          </a:p>
        </p:txBody>
      </p:sp>
      <p:sp>
        <p:nvSpPr>
          <p:cNvPr id="136" name="#13 A S">
            <a:extLst>
              <a:ext uri="{FF2B5EF4-FFF2-40B4-BE49-F238E27FC236}">
                <a16:creationId xmlns:a16="http://schemas.microsoft.com/office/drawing/2014/main" id="{AA556B9A-AD5E-4034-AAB3-E892CA356BF6}"/>
              </a:ext>
            </a:extLst>
          </p:cNvPr>
          <p:cNvSpPr txBox="1"/>
          <p:nvPr/>
        </p:nvSpPr>
        <p:spPr>
          <a:xfrm>
            <a:off x="4708584" y="2762545"/>
            <a:ext cx="368202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AU" sz="1200" b="1" dirty="0"/>
              <a:t>13</a:t>
            </a:r>
          </a:p>
        </p:txBody>
      </p:sp>
      <p:sp>
        <p:nvSpPr>
          <p:cNvPr id="137" name="#15 A S">
            <a:extLst>
              <a:ext uri="{FF2B5EF4-FFF2-40B4-BE49-F238E27FC236}">
                <a16:creationId xmlns:a16="http://schemas.microsoft.com/office/drawing/2014/main" id="{852B8B37-1B09-4233-B320-C938E445FDC7}"/>
              </a:ext>
            </a:extLst>
          </p:cNvPr>
          <p:cNvSpPr txBox="1"/>
          <p:nvPr/>
        </p:nvSpPr>
        <p:spPr>
          <a:xfrm>
            <a:off x="4010670" y="1849979"/>
            <a:ext cx="348608" cy="30378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15</a:t>
            </a:r>
          </a:p>
        </p:txBody>
      </p:sp>
      <p:sp>
        <p:nvSpPr>
          <p:cNvPr id="138" name="#8 A S">
            <a:extLst>
              <a:ext uri="{FF2B5EF4-FFF2-40B4-BE49-F238E27FC236}">
                <a16:creationId xmlns:a16="http://schemas.microsoft.com/office/drawing/2014/main" id="{2D8142E2-086C-4163-8A8E-373C8E7F0F33}"/>
              </a:ext>
            </a:extLst>
          </p:cNvPr>
          <p:cNvSpPr txBox="1"/>
          <p:nvPr/>
        </p:nvSpPr>
        <p:spPr>
          <a:xfrm>
            <a:off x="4017191" y="2300460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8</a:t>
            </a:r>
          </a:p>
        </p:txBody>
      </p:sp>
      <p:sp>
        <p:nvSpPr>
          <p:cNvPr id="139" name="#5 A S">
            <a:extLst>
              <a:ext uri="{FF2B5EF4-FFF2-40B4-BE49-F238E27FC236}">
                <a16:creationId xmlns:a16="http://schemas.microsoft.com/office/drawing/2014/main" id="{B820E2E6-0D26-4D06-9197-3D72AB5936DF}"/>
              </a:ext>
            </a:extLst>
          </p:cNvPr>
          <p:cNvSpPr txBox="1"/>
          <p:nvPr/>
        </p:nvSpPr>
        <p:spPr>
          <a:xfrm>
            <a:off x="4017191" y="2757904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5</a:t>
            </a:r>
          </a:p>
        </p:txBody>
      </p:sp>
      <p:sp>
        <p:nvSpPr>
          <p:cNvPr id="140" name="Write down the score of te left team...">
            <a:extLst>
              <a:ext uri="{FF2B5EF4-FFF2-40B4-BE49-F238E27FC236}">
                <a16:creationId xmlns:a16="http://schemas.microsoft.com/office/drawing/2014/main" id="{48B37DDE-38E8-48B3-A16C-DAD3E1AB003C}"/>
              </a:ext>
            </a:extLst>
          </p:cNvPr>
          <p:cNvSpPr txBox="1"/>
          <p:nvPr/>
        </p:nvSpPr>
        <p:spPr>
          <a:xfrm>
            <a:off x="8033011" y="1398546"/>
            <a:ext cx="3429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Write down Bendigo’s score at the time of change of courts.</a:t>
            </a:r>
          </a:p>
        </p:txBody>
      </p:sp>
      <p:sp useBgFill="1">
        <p:nvSpPr>
          <p:cNvPr id="141" name="score Red 08 S">
            <a:extLst>
              <a:ext uri="{FF2B5EF4-FFF2-40B4-BE49-F238E27FC236}">
                <a16:creationId xmlns:a16="http://schemas.microsoft.com/office/drawing/2014/main" id="{D0E92F21-08FC-4CEF-82E4-27E1326DF8F7}"/>
              </a:ext>
            </a:extLst>
          </p:cNvPr>
          <p:cNvSpPr txBox="1"/>
          <p:nvPr/>
        </p:nvSpPr>
        <p:spPr>
          <a:xfrm>
            <a:off x="1101563" y="1961309"/>
            <a:ext cx="954107" cy="923330"/>
          </a:xfrm>
          <a:prstGeom prst="rect">
            <a:avLst/>
          </a:prstGeom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08</a:t>
            </a:r>
          </a:p>
        </p:txBody>
      </p:sp>
      <p:sp useBgFill="1">
        <p:nvSpPr>
          <p:cNvPr id="142" name="score Blue 06 S">
            <a:extLst>
              <a:ext uri="{FF2B5EF4-FFF2-40B4-BE49-F238E27FC236}">
                <a16:creationId xmlns:a16="http://schemas.microsoft.com/office/drawing/2014/main" id="{5B6C5555-DA61-4059-8208-DE5874830B7F}"/>
              </a:ext>
            </a:extLst>
          </p:cNvPr>
          <p:cNvSpPr txBox="1"/>
          <p:nvPr/>
        </p:nvSpPr>
        <p:spPr>
          <a:xfrm>
            <a:off x="5745611" y="2002246"/>
            <a:ext cx="954107" cy="92333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06</a:t>
            </a:r>
          </a:p>
        </p:txBody>
      </p:sp>
      <p:sp>
        <p:nvSpPr>
          <p:cNvPr id="143" name="Heathfield S">
            <a:extLst>
              <a:ext uri="{FF2B5EF4-FFF2-40B4-BE49-F238E27FC236}">
                <a16:creationId xmlns:a16="http://schemas.microsoft.com/office/drawing/2014/main" id="{014DA1DD-BDDA-45AE-8DF1-144BE1DE176B}"/>
              </a:ext>
            </a:extLst>
          </p:cNvPr>
          <p:cNvSpPr/>
          <p:nvPr/>
        </p:nvSpPr>
        <p:spPr>
          <a:xfrm>
            <a:off x="5743711" y="1446499"/>
            <a:ext cx="957905" cy="219493"/>
          </a:xfrm>
          <a:prstGeom prst="rect">
            <a:avLst/>
          </a:prstGeom>
          <a:solidFill>
            <a:schemeClr val="accent1">
              <a:lumMod val="40000"/>
              <a:lumOff val="60000"/>
              <a:alpha val="77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Horsham</a:t>
            </a:r>
          </a:p>
        </p:txBody>
      </p:sp>
      <p:sp>
        <p:nvSpPr>
          <p:cNvPr id="144" name="Benowa S">
            <a:extLst>
              <a:ext uri="{FF2B5EF4-FFF2-40B4-BE49-F238E27FC236}">
                <a16:creationId xmlns:a16="http://schemas.microsoft.com/office/drawing/2014/main" id="{13E00599-CA43-4FBD-90BA-525A4F8B40E3}"/>
              </a:ext>
            </a:extLst>
          </p:cNvPr>
          <p:cNvSpPr/>
          <p:nvPr/>
        </p:nvSpPr>
        <p:spPr>
          <a:xfrm>
            <a:off x="1184812" y="1447419"/>
            <a:ext cx="797193" cy="219493"/>
          </a:xfrm>
          <a:prstGeom prst="rect">
            <a:avLst/>
          </a:prstGeom>
          <a:solidFill>
            <a:srgbClr val="FF0000">
              <a:alpha val="77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Bendigo</a:t>
            </a:r>
          </a:p>
        </p:txBody>
      </p:sp>
      <p:sp>
        <p:nvSpPr>
          <p:cNvPr id="115" name="Yellow Benowa 08 Pts">
            <a:extLst>
              <a:ext uri="{FF2B5EF4-FFF2-40B4-BE49-F238E27FC236}">
                <a16:creationId xmlns:a16="http://schemas.microsoft.com/office/drawing/2014/main" id="{268FC796-2A47-4F4B-A223-B8AF9AFB1991}"/>
              </a:ext>
            </a:extLst>
          </p:cNvPr>
          <p:cNvSpPr/>
          <p:nvPr/>
        </p:nvSpPr>
        <p:spPr>
          <a:xfrm>
            <a:off x="1087474" y="2067749"/>
            <a:ext cx="954107" cy="756322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Yellow At Change">
            <a:extLst>
              <a:ext uri="{FF2B5EF4-FFF2-40B4-BE49-F238E27FC236}">
                <a16:creationId xmlns:a16="http://schemas.microsoft.com/office/drawing/2014/main" id="{54AAA39D-6778-4471-A9C6-6D0BA0116D48}"/>
              </a:ext>
            </a:extLst>
          </p:cNvPr>
          <p:cNvSpPr/>
          <p:nvPr/>
        </p:nvSpPr>
        <p:spPr>
          <a:xfrm>
            <a:off x="5038725" y="3848100"/>
            <a:ext cx="950119" cy="240220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D59E61CB-120C-4844-AA56-E866DB37B347}"/>
              </a:ext>
            </a:extLst>
          </p:cNvPr>
          <p:cNvCxnSpPr>
            <a:cxnSpLocks/>
            <a:stCxn id="115" idx="2"/>
          </p:cNvCxnSpPr>
          <p:nvPr/>
        </p:nvCxnSpPr>
        <p:spPr>
          <a:xfrm>
            <a:off x="1564528" y="2824071"/>
            <a:ext cx="4099425" cy="107322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ints at Change (8)">
            <a:extLst>
              <a:ext uri="{FF2B5EF4-FFF2-40B4-BE49-F238E27FC236}">
                <a16:creationId xmlns:a16="http://schemas.microsoft.com/office/drawing/2014/main" id="{1A8CAE54-695C-470A-A914-B99C570E435A}"/>
              </a:ext>
            </a:extLst>
          </p:cNvPr>
          <p:cNvSpPr txBox="1"/>
          <p:nvPr/>
        </p:nvSpPr>
        <p:spPr>
          <a:xfrm>
            <a:off x="5614895" y="3816248"/>
            <a:ext cx="285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  <a:endParaRPr lang="en-AU" sz="1200" dirty="0"/>
          </a:p>
        </p:txBody>
      </p:sp>
      <p:sp>
        <p:nvSpPr>
          <p:cNvPr id="119" name="Write down the score of te left team...">
            <a:extLst>
              <a:ext uri="{FF2B5EF4-FFF2-40B4-BE49-F238E27FC236}">
                <a16:creationId xmlns:a16="http://schemas.microsoft.com/office/drawing/2014/main" id="{5FD1FB50-062E-401B-AFA3-8BE47B11E649}"/>
              </a:ext>
            </a:extLst>
          </p:cNvPr>
          <p:cNvSpPr txBox="1"/>
          <p:nvPr/>
        </p:nvSpPr>
        <p:spPr>
          <a:xfrm>
            <a:off x="8023461" y="2180715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Copy over Horsham’s time-outs and substitutions.</a:t>
            </a:r>
          </a:p>
        </p:txBody>
      </p:sp>
      <p:sp>
        <p:nvSpPr>
          <p:cNvPr id="147" name="Yellow Timeout 1B">
            <a:extLst>
              <a:ext uri="{FF2B5EF4-FFF2-40B4-BE49-F238E27FC236}">
                <a16:creationId xmlns:a16="http://schemas.microsoft.com/office/drawing/2014/main" id="{73CB3865-3451-40FA-A9C8-47A4720E0001}"/>
              </a:ext>
            </a:extLst>
          </p:cNvPr>
          <p:cNvSpPr/>
          <p:nvPr/>
        </p:nvSpPr>
        <p:spPr>
          <a:xfrm>
            <a:off x="1191843" y="6209844"/>
            <a:ext cx="600516" cy="255494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Yellow Timeout 1B S">
            <a:extLst>
              <a:ext uri="{FF2B5EF4-FFF2-40B4-BE49-F238E27FC236}">
                <a16:creationId xmlns:a16="http://schemas.microsoft.com/office/drawing/2014/main" id="{8C608C41-2CA1-4C72-BDEB-77228CD5D64E}"/>
              </a:ext>
            </a:extLst>
          </p:cNvPr>
          <p:cNvSpPr/>
          <p:nvPr/>
        </p:nvSpPr>
        <p:spPr>
          <a:xfrm>
            <a:off x="7011714" y="6203672"/>
            <a:ext cx="608286" cy="266183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Yellow Subs A">
            <a:extLst>
              <a:ext uri="{FF2B5EF4-FFF2-40B4-BE49-F238E27FC236}">
                <a16:creationId xmlns:a16="http://schemas.microsoft.com/office/drawing/2014/main" id="{F5F89675-FAC2-41A8-B823-0B4CABED74E1}"/>
              </a:ext>
            </a:extLst>
          </p:cNvPr>
          <p:cNvSpPr/>
          <p:nvPr/>
        </p:nvSpPr>
        <p:spPr>
          <a:xfrm>
            <a:off x="2009775" y="4318000"/>
            <a:ext cx="200818" cy="166714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Yellow Subs A S">
            <a:extLst>
              <a:ext uri="{FF2B5EF4-FFF2-40B4-BE49-F238E27FC236}">
                <a16:creationId xmlns:a16="http://schemas.microsoft.com/office/drawing/2014/main" id="{29910744-AFF6-411E-B66F-300E8ED6F50F}"/>
              </a:ext>
            </a:extLst>
          </p:cNvPr>
          <p:cNvSpPr/>
          <p:nvPr/>
        </p:nvSpPr>
        <p:spPr>
          <a:xfrm>
            <a:off x="7835900" y="4316049"/>
            <a:ext cx="195826" cy="166714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" name="01 Pos IV B">
            <a:extLst>
              <a:ext uri="{FF2B5EF4-FFF2-40B4-BE49-F238E27FC236}">
                <a16:creationId xmlns:a16="http://schemas.microsoft.com/office/drawing/2014/main" id="{8AF1BA24-51A2-41C5-BBAD-9936EB555C9C}"/>
              </a:ext>
            </a:extLst>
          </p:cNvPr>
          <p:cNvSpPr txBox="1"/>
          <p:nvPr/>
        </p:nvSpPr>
        <p:spPr>
          <a:xfrm>
            <a:off x="1998318" y="4270552"/>
            <a:ext cx="218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1</a:t>
            </a:r>
          </a:p>
        </p:txBody>
      </p:sp>
      <p:sp>
        <p:nvSpPr>
          <p:cNvPr id="5" name="01 Pos IV B S">
            <a:extLst>
              <a:ext uri="{FF2B5EF4-FFF2-40B4-BE49-F238E27FC236}">
                <a16:creationId xmlns:a16="http://schemas.microsoft.com/office/drawing/2014/main" id="{603E238B-21D0-4662-B286-8E2F6696DFBB}"/>
              </a:ext>
            </a:extLst>
          </p:cNvPr>
          <p:cNvSpPr txBox="1"/>
          <p:nvPr/>
        </p:nvSpPr>
        <p:spPr>
          <a:xfrm>
            <a:off x="7818763" y="4266491"/>
            <a:ext cx="2258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1</a:t>
            </a:r>
          </a:p>
        </p:txBody>
      </p:sp>
      <p:sp>
        <p:nvSpPr>
          <p:cNvPr id="6" name="Timeout 1A S">
            <a:extLst>
              <a:ext uri="{FF2B5EF4-FFF2-40B4-BE49-F238E27FC236}">
                <a16:creationId xmlns:a16="http://schemas.microsoft.com/office/drawing/2014/main" id="{8F5CF528-8EB4-48ED-B38F-D94C7D7CB83E}"/>
              </a:ext>
            </a:extLst>
          </p:cNvPr>
          <p:cNvSpPr txBox="1"/>
          <p:nvPr/>
        </p:nvSpPr>
        <p:spPr>
          <a:xfrm>
            <a:off x="7020334" y="6190941"/>
            <a:ext cx="590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2    6</a:t>
            </a:r>
          </a:p>
        </p:txBody>
      </p:sp>
      <p:sp>
        <p:nvSpPr>
          <p:cNvPr id="43" name="Timeout 1A">
            <a:extLst>
              <a:ext uri="{FF2B5EF4-FFF2-40B4-BE49-F238E27FC236}">
                <a16:creationId xmlns:a16="http://schemas.microsoft.com/office/drawing/2014/main" id="{81432EC4-A054-4B04-A4A4-D89CC5403A12}"/>
              </a:ext>
            </a:extLst>
          </p:cNvPr>
          <p:cNvSpPr txBox="1"/>
          <p:nvPr/>
        </p:nvSpPr>
        <p:spPr>
          <a:xfrm>
            <a:off x="1213894" y="6183321"/>
            <a:ext cx="590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2    6</a:t>
            </a:r>
          </a:p>
        </p:txBody>
      </p:sp>
      <p:sp>
        <p:nvSpPr>
          <p:cNvPr id="149" name="Write down the score of te left team...">
            <a:extLst>
              <a:ext uri="{FF2B5EF4-FFF2-40B4-BE49-F238E27FC236}">
                <a16:creationId xmlns:a16="http://schemas.microsoft.com/office/drawing/2014/main" id="{99AA8A19-F00B-4C7A-B553-673E4AE16C00}"/>
              </a:ext>
            </a:extLst>
          </p:cNvPr>
          <p:cNvSpPr txBox="1"/>
          <p:nvPr/>
        </p:nvSpPr>
        <p:spPr>
          <a:xfrm>
            <a:off x="8033011" y="2795644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Cancel all of the points already scored.</a:t>
            </a:r>
          </a:p>
        </p:txBody>
      </p:sp>
      <p:sp>
        <p:nvSpPr>
          <p:cNvPr id="151" name="Yellow Cancel points">
            <a:extLst>
              <a:ext uri="{FF2B5EF4-FFF2-40B4-BE49-F238E27FC236}">
                <a16:creationId xmlns:a16="http://schemas.microsoft.com/office/drawing/2014/main" id="{44E28FAD-5D6F-4943-86AD-1DE0A6000094}"/>
              </a:ext>
            </a:extLst>
          </p:cNvPr>
          <p:cNvSpPr/>
          <p:nvPr/>
        </p:nvSpPr>
        <p:spPr>
          <a:xfrm>
            <a:off x="9074150" y="4092576"/>
            <a:ext cx="225857" cy="946000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40787E8-837C-4BB5-8B01-6D5273E96470}"/>
              </a:ext>
            </a:extLst>
          </p:cNvPr>
          <p:cNvCxnSpPr>
            <a:cxnSpLocks/>
          </p:cNvCxnSpPr>
          <p:nvPr/>
        </p:nvCxnSpPr>
        <p:spPr>
          <a:xfrm>
            <a:off x="9084766" y="5028736"/>
            <a:ext cx="21349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1EE6B5E6-D44B-451C-A7E1-E64F3C30F6CE}"/>
              </a:ext>
            </a:extLst>
          </p:cNvPr>
          <p:cNvCxnSpPr>
            <a:cxnSpLocks/>
            <a:endCxn id="151" idx="0"/>
          </p:cNvCxnSpPr>
          <p:nvPr/>
        </p:nvCxnSpPr>
        <p:spPr>
          <a:xfrm flipV="1">
            <a:off x="9187078" y="4092576"/>
            <a:ext cx="1" cy="9361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4" name="ballon droite">
            <a:extLst>
              <a:ext uri="{FF2B5EF4-FFF2-40B4-BE49-F238E27FC236}">
                <a16:creationId xmlns:a16="http://schemas.microsoft.com/office/drawing/2014/main" id="{C5FE96D3-42D6-4845-B6D1-FCBB8016C7B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21" y="2312920"/>
            <a:ext cx="281549" cy="281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5241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5" presetClass="emph" presetSubtype="0" repeatCount="4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35" presetClass="emph" presetSubtype="0" repeatCount="4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35" presetClass="emph" presetSubtype="0" repeatCount="4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 build="allAtOnce"/>
      <p:bldP spid="115" grpId="0" animBg="1"/>
      <p:bldP spid="115" grpId="1" animBg="1"/>
      <p:bldP spid="116" grpId="0" animBg="1"/>
      <p:bldP spid="116" grpId="1" animBg="1"/>
      <p:bldP spid="4" grpId="0"/>
      <p:bldP spid="4" grpId="1"/>
      <p:bldP spid="119" grpId="0" build="allAtOnce"/>
      <p:bldP spid="147" grpId="0" animBg="1"/>
      <p:bldP spid="147" grpId="1" animBg="1"/>
      <p:bldP spid="148" grpId="0" animBg="1"/>
      <p:bldP spid="148" grpId="1" animBg="1"/>
      <p:bldP spid="120" grpId="0" animBg="1"/>
      <p:bldP spid="120" grpId="1" animBg="1"/>
      <p:bldP spid="121" grpId="0" animBg="1"/>
      <p:bldP spid="121" grpId="1" animBg="1"/>
      <p:bldP spid="5" grpId="0"/>
      <p:bldP spid="5" grpId="1"/>
      <p:bldP spid="6" grpId="0"/>
      <p:bldP spid="6" grpId="1"/>
      <p:bldP spid="149" grpId="0" build="allAtOnce"/>
      <p:bldP spid="15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uring the match last set UNTIMED"/>
          <p:cNvSpPr txBox="1"/>
          <p:nvPr/>
        </p:nvSpPr>
        <p:spPr>
          <a:xfrm>
            <a:off x="3222000" y="422519"/>
            <a:ext cx="56173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3.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DURING THE MATCH – The </a:t>
            </a:r>
            <a:r>
              <a:rPr lang="fr-FR" dirty="0" err="1">
                <a:solidFill>
                  <a:srgbClr val="004A9D"/>
                </a:solidFill>
                <a:latin typeface="Arial Black" panose="020B0A04020102020204" pitchFamily="34" charset="0"/>
              </a:rPr>
              <a:t>deciding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set</a:t>
            </a:r>
          </a:p>
        </p:txBody>
      </p:sp>
      <p:pic>
        <p:nvPicPr>
          <p:cNvPr id="98" name="Volleyball court">
            <a:extLst>
              <a:ext uri="{FF2B5EF4-FFF2-40B4-BE49-F238E27FC236}">
                <a16:creationId xmlns:a16="http://schemas.microsoft.com/office/drawing/2014/main" id="{4A0FB226-758B-4F08-91C1-48E024A1934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8011" t="6946" r="8957" b="7591"/>
          <a:stretch/>
        </p:blipFill>
        <p:spPr>
          <a:xfrm rot="16200000">
            <a:off x="2946260" y="906792"/>
            <a:ext cx="2017023" cy="308063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3EE2724-DC01-4541-9371-D0E0D7C728A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1074" y="3793882"/>
            <a:ext cx="8802210" cy="2736147"/>
          </a:xfrm>
          <a:prstGeom prst="rect">
            <a:avLst/>
          </a:prstGeom>
        </p:spPr>
      </p:pic>
      <p:sp>
        <p:nvSpPr>
          <p:cNvPr id="29" name="Heathfield">
            <a:extLst>
              <a:ext uri="{FF2B5EF4-FFF2-40B4-BE49-F238E27FC236}">
                <a16:creationId xmlns:a16="http://schemas.microsoft.com/office/drawing/2014/main" id="{E02D3FF2-FA2A-4224-AEFA-44EA98CDA39C}"/>
              </a:ext>
            </a:extLst>
          </p:cNvPr>
          <p:cNvSpPr txBox="1"/>
          <p:nvPr/>
        </p:nvSpPr>
        <p:spPr>
          <a:xfrm>
            <a:off x="2077652" y="3826143"/>
            <a:ext cx="876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Horsham</a:t>
            </a:r>
          </a:p>
        </p:txBody>
      </p:sp>
      <p:sp>
        <p:nvSpPr>
          <p:cNvPr id="30" name="Benowa">
            <a:extLst>
              <a:ext uri="{FF2B5EF4-FFF2-40B4-BE49-F238E27FC236}">
                <a16:creationId xmlns:a16="http://schemas.microsoft.com/office/drawing/2014/main" id="{5D6C75F1-51E2-4E37-BE83-9767BBCAF9EF}"/>
              </a:ext>
            </a:extLst>
          </p:cNvPr>
          <p:cNvSpPr txBox="1"/>
          <p:nvPr/>
        </p:nvSpPr>
        <p:spPr>
          <a:xfrm>
            <a:off x="3900371" y="3826143"/>
            <a:ext cx="876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Bendigo</a:t>
            </a:r>
          </a:p>
        </p:txBody>
      </p:sp>
      <p:grpSp>
        <p:nvGrpSpPr>
          <p:cNvPr id="33" name="First serve cross off">
            <a:extLst>
              <a:ext uri="{FF2B5EF4-FFF2-40B4-BE49-F238E27FC236}">
                <a16:creationId xmlns:a16="http://schemas.microsoft.com/office/drawing/2014/main" id="{03B570AC-08C9-4FE1-9FED-6D262E45D8FA}"/>
              </a:ext>
            </a:extLst>
          </p:cNvPr>
          <p:cNvGrpSpPr/>
          <p:nvPr/>
        </p:nvGrpSpPr>
        <p:grpSpPr>
          <a:xfrm>
            <a:off x="3071813" y="3949679"/>
            <a:ext cx="188053" cy="109386"/>
            <a:chOff x="7434629" y="2365232"/>
            <a:chExt cx="188053" cy="109386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FA0A4237-BAE5-48BB-9039-98AC69BC14F3}"/>
                </a:ext>
              </a:extLst>
            </p:cNvPr>
            <p:cNvCxnSpPr>
              <a:cxnSpLocks/>
            </p:cNvCxnSpPr>
            <p:nvPr/>
          </p:nvCxnSpPr>
          <p:spPr>
            <a:xfrm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5B951CF-EE63-47E8-A324-E3F1DA8DD9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First receive cross off">
            <a:extLst>
              <a:ext uri="{FF2B5EF4-FFF2-40B4-BE49-F238E27FC236}">
                <a16:creationId xmlns:a16="http://schemas.microsoft.com/office/drawing/2014/main" id="{54318FBF-DDD3-4376-97FC-0E3F3C6681F0}"/>
              </a:ext>
            </a:extLst>
          </p:cNvPr>
          <p:cNvGrpSpPr/>
          <p:nvPr/>
        </p:nvGrpSpPr>
        <p:grpSpPr>
          <a:xfrm>
            <a:off x="5993428" y="3850497"/>
            <a:ext cx="159722" cy="109386"/>
            <a:chOff x="7434629" y="2365232"/>
            <a:chExt cx="159722" cy="109386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26344E7-30E3-433C-9810-588B1FC96FE1}"/>
                </a:ext>
              </a:extLst>
            </p:cNvPr>
            <p:cNvCxnSpPr>
              <a:cxnSpLocks/>
            </p:cNvCxnSpPr>
            <p:nvPr/>
          </p:nvCxnSpPr>
          <p:spPr>
            <a:xfrm>
              <a:off x="7434629" y="2365232"/>
              <a:ext cx="159722" cy="9920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4EF9D22-8CD4-461F-A672-75E5218B82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4629" y="2369185"/>
              <a:ext cx="159722" cy="10543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Heathfield 2">
            <a:extLst>
              <a:ext uri="{FF2B5EF4-FFF2-40B4-BE49-F238E27FC236}">
                <a16:creationId xmlns:a16="http://schemas.microsoft.com/office/drawing/2014/main" id="{B8C0FA2F-8277-4FA6-86D8-E1FED89F76B9}"/>
              </a:ext>
            </a:extLst>
          </p:cNvPr>
          <p:cNvSpPr txBox="1"/>
          <p:nvPr/>
        </p:nvSpPr>
        <p:spPr>
          <a:xfrm>
            <a:off x="6643520" y="3833286"/>
            <a:ext cx="918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Horsham</a:t>
            </a:r>
          </a:p>
        </p:txBody>
      </p:sp>
      <p:grpSp>
        <p:nvGrpSpPr>
          <p:cNvPr id="65" name="First serve cross off">
            <a:extLst>
              <a:ext uri="{FF2B5EF4-FFF2-40B4-BE49-F238E27FC236}">
                <a16:creationId xmlns:a16="http://schemas.microsoft.com/office/drawing/2014/main" id="{B7EBF319-BB1F-4331-B986-2BDD3FA99263}"/>
              </a:ext>
            </a:extLst>
          </p:cNvPr>
          <p:cNvGrpSpPr/>
          <p:nvPr/>
        </p:nvGrpSpPr>
        <p:grpSpPr>
          <a:xfrm>
            <a:off x="8893999" y="3943350"/>
            <a:ext cx="173801" cy="110120"/>
            <a:chOff x="7434629" y="2365232"/>
            <a:chExt cx="188053" cy="109386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2E7A460E-83DF-4FE1-BC7F-625118B41F34}"/>
                </a:ext>
              </a:extLst>
            </p:cNvPr>
            <p:cNvCxnSpPr>
              <a:cxnSpLocks/>
            </p:cNvCxnSpPr>
            <p:nvPr/>
          </p:nvCxnSpPr>
          <p:spPr>
            <a:xfrm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20F34F6A-55FE-4547-9191-E84A0BBD077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5 Pos I A">
            <a:extLst>
              <a:ext uri="{FF2B5EF4-FFF2-40B4-BE49-F238E27FC236}">
                <a16:creationId xmlns:a16="http://schemas.microsoft.com/office/drawing/2014/main" id="{BD26703F-A225-4718-AEA4-D78DF00A1557}"/>
              </a:ext>
            </a:extLst>
          </p:cNvPr>
          <p:cNvSpPr txBox="1"/>
          <p:nvPr/>
        </p:nvSpPr>
        <p:spPr>
          <a:xfrm>
            <a:off x="856275" y="4068118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5</a:t>
            </a:r>
          </a:p>
        </p:txBody>
      </p:sp>
      <p:sp>
        <p:nvSpPr>
          <p:cNvPr id="56" name="13 Pos II A">
            <a:extLst>
              <a:ext uri="{FF2B5EF4-FFF2-40B4-BE49-F238E27FC236}">
                <a16:creationId xmlns:a16="http://schemas.microsoft.com/office/drawing/2014/main" id="{4209015E-8475-4686-851D-D8F9816346E2}"/>
              </a:ext>
            </a:extLst>
          </p:cNvPr>
          <p:cNvSpPr txBox="1"/>
          <p:nvPr/>
        </p:nvSpPr>
        <p:spPr>
          <a:xfrm>
            <a:off x="1228296" y="4068118"/>
            <a:ext cx="3529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13</a:t>
            </a:r>
          </a:p>
        </p:txBody>
      </p:sp>
      <p:sp>
        <p:nvSpPr>
          <p:cNvPr id="61" name="7 Pos III A">
            <a:extLst>
              <a:ext uri="{FF2B5EF4-FFF2-40B4-BE49-F238E27FC236}">
                <a16:creationId xmlns:a16="http://schemas.microsoft.com/office/drawing/2014/main" id="{90F70589-604C-4094-B7AF-A103B7036555}"/>
              </a:ext>
            </a:extLst>
          </p:cNvPr>
          <p:cNvSpPr txBox="1"/>
          <p:nvPr/>
        </p:nvSpPr>
        <p:spPr>
          <a:xfrm>
            <a:off x="1674725" y="4078778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7</a:t>
            </a:r>
          </a:p>
        </p:txBody>
      </p:sp>
      <p:sp>
        <p:nvSpPr>
          <p:cNvPr id="68" name="6 Pos IV A">
            <a:extLst>
              <a:ext uri="{FF2B5EF4-FFF2-40B4-BE49-F238E27FC236}">
                <a16:creationId xmlns:a16="http://schemas.microsoft.com/office/drawing/2014/main" id="{F8939FC9-F306-4BCF-A1E5-5AFF5E4138F8}"/>
              </a:ext>
            </a:extLst>
          </p:cNvPr>
          <p:cNvSpPr txBox="1"/>
          <p:nvPr/>
        </p:nvSpPr>
        <p:spPr>
          <a:xfrm>
            <a:off x="2083665" y="4074320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6</a:t>
            </a:r>
          </a:p>
        </p:txBody>
      </p:sp>
      <p:sp>
        <p:nvSpPr>
          <p:cNvPr id="69" name="15 Pos V A">
            <a:extLst>
              <a:ext uri="{FF2B5EF4-FFF2-40B4-BE49-F238E27FC236}">
                <a16:creationId xmlns:a16="http://schemas.microsoft.com/office/drawing/2014/main" id="{1E58DB9D-1204-4CD7-BA03-B305816A1F8A}"/>
              </a:ext>
            </a:extLst>
          </p:cNvPr>
          <p:cNvSpPr txBox="1"/>
          <p:nvPr/>
        </p:nvSpPr>
        <p:spPr>
          <a:xfrm>
            <a:off x="2483897" y="4073496"/>
            <a:ext cx="3296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15</a:t>
            </a:r>
          </a:p>
        </p:txBody>
      </p:sp>
      <p:sp>
        <p:nvSpPr>
          <p:cNvPr id="70" name="8 Pos VI A">
            <a:extLst>
              <a:ext uri="{FF2B5EF4-FFF2-40B4-BE49-F238E27FC236}">
                <a16:creationId xmlns:a16="http://schemas.microsoft.com/office/drawing/2014/main" id="{CC782E0C-B2FF-4CEE-A5FD-8998FF758804}"/>
              </a:ext>
            </a:extLst>
          </p:cNvPr>
          <p:cNvSpPr txBox="1"/>
          <p:nvPr/>
        </p:nvSpPr>
        <p:spPr>
          <a:xfrm>
            <a:off x="2911044" y="4078778"/>
            <a:ext cx="3742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8</a:t>
            </a:r>
          </a:p>
        </p:txBody>
      </p:sp>
      <p:sp>
        <p:nvSpPr>
          <p:cNvPr id="72" name="2 Pos I B">
            <a:extLst>
              <a:ext uri="{FF2B5EF4-FFF2-40B4-BE49-F238E27FC236}">
                <a16:creationId xmlns:a16="http://schemas.microsoft.com/office/drawing/2014/main" id="{94C29A74-E8A3-406C-927A-26A233539C27}"/>
              </a:ext>
            </a:extLst>
          </p:cNvPr>
          <p:cNvSpPr txBox="1"/>
          <p:nvPr/>
        </p:nvSpPr>
        <p:spPr>
          <a:xfrm>
            <a:off x="3760860" y="4068118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2</a:t>
            </a:r>
          </a:p>
        </p:txBody>
      </p:sp>
      <p:sp>
        <p:nvSpPr>
          <p:cNvPr id="73" name="9 Pos II B">
            <a:extLst>
              <a:ext uri="{FF2B5EF4-FFF2-40B4-BE49-F238E27FC236}">
                <a16:creationId xmlns:a16="http://schemas.microsoft.com/office/drawing/2014/main" id="{52923E43-7DF0-4D6D-A1BA-E86C60B592A8}"/>
              </a:ext>
            </a:extLst>
          </p:cNvPr>
          <p:cNvSpPr txBox="1"/>
          <p:nvPr/>
        </p:nvSpPr>
        <p:spPr>
          <a:xfrm>
            <a:off x="4183504" y="4068118"/>
            <a:ext cx="3529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9</a:t>
            </a:r>
          </a:p>
        </p:txBody>
      </p:sp>
      <p:sp>
        <p:nvSpPr>
          <p:cNvPr id="74" name="3 Pos III B">
            <a:extLst>
              <a:ext uri="{FF2B5EF4-FFF2-40B4-BE49-F238E27FC236}">
                <a16:creationId xmlns:a16="http://schemas.microsoft.com/office/drawing/2014/main" id="{F56B6137-17E3-42AC-B778-5ADA2AFA8AE1}"/>
              </a:ext>
            </a:extLst>
          </p:cNvPr>
          <p:cNvSpPr txBox="1"/>
          <p:nvPr/>
        </p:nvSpPr>
        <p:spPr>
          <a:xfrm>
            <a:off x="4579310" y="4078778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3</a:t>
            </a:r>
          </a:p>
        </p:txBody>
      </p:sp>
      <p:sp>
        <p:nvSpPr>
          <p:cNvPr id="75" name="11 Pos IV B">
            <a:extLst>
              <a:ext uri="{FF2B5EF4-FFF2-40B4-BE49-F238E27FC236}">
                <a16:creationId xmlns:a16="http://schemas.microsoft.com/office/drawing/2014/main" id="{873DF7B2-25D6-4537-BA14-80C6E0412BFE}"/>
              </a:ext>
            </a:extLst>
          </p:cNvPr>
          <p:cNvSpPr txBox="1"/>
          <p:nvPr/>
        </p:nvSpPr>
        <p:spPr>
          <a:xfrm>
            <a:off x="4968797" y="4073496"/>
            <a:ext cx="3522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11</a:t>
            </a:r>
          </a:p>
        </p:txBody>
      </p:sp>
      <p:sp>
        <p:nvSpPr>
          <p:cNvPr id="76" name="10 Pos V B">
            <a:extLst>
              <a:ext uri="{FF2B5EF4-FFF2-40B4-BE49-F238E27FC236}">
                <a16:creationId xmlns:a16="http://schemas.microsoft.com/office/drawing/2014/main" id="{48BB09D0-D4A1-4328-8DED-E3811E6B2F79}"/>
              </a:ext>
            </a:extLst>
          </p:cNvPr>
          <p:cNvSpPr txBox="1"/>
          <p:nvPr/>
        </p:nvSpPr>
        <p:spPr>
          <a:xfrm>
            <a:off x="5372747" y="4068118"/>
            <a:ext cx="350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10</a:t>
            </a:r>
          </a:p>
        </p:txBody>
      </p:sp>
      <p:sp>
        <p:nvSpPr>
          <p:cNvPr id="77" name="4 Pos VI B">
            <a:extLst>
              <a:ext uri="{FF2B5EF4-FFF2-40B4-BE49-F238E27FC236}">
                <a16:creationId xmlns:a16="http://schemas.microsoft.com/office/drawing/2014/main" id="{9F06A776-C68C-4535-8CA5-B73CEB43FE3E}"/>
              </a:ext>
            </a:extLst>
          </p:cNvPr>
          <p:cNvSpPr txBox="1"/>
          <p:nvPr/>
        </p:nvSpPr>
        <p:spPr>
          <a:xfrm>
            <a:off x="5815629" y="4078778"/>
            <a:ext cx="3742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4</a:t>
            </a:r>
          </a:p>
        </p:txBody>
      </p:sp>
      <p:sp>
        <p:nvSpPr>
          <p:cNvPr id="93" name="5 Pos I A">
            <a:extLst>
              <a:ext uri="{FF2B5EF4-FFF2-40B4-BE49-F238E27FC236}">
                <a16:creationId xmlns:a16="http://schemas.microsoft.com/office/drawing/2014/main" id="{4D3B5F78-47FC-451A-B68D-651115FB0717}"/>
              </a:ext>
            </a:extLst>
          </p:cNvPr>
          <p:cNvSpPr txBox="1"/>
          <p:nvPr/>
        </p:nvSpPr>
        <p:spPr>
          <a:xfrm>
            <a:off x="6662811" y="4066651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5</a:t>
            </a:r>
          </a:p>
        </p:txBody>
      </p:sp>
      <p:sp>
        <p:nvSpPr>
          <p:cNvPr id="94" name="13 Pos II A">
            <a:extLst>
              <a:ext uri="{FF2B5EF4-FFF2-40B4-BE49-F238E27FC236}">
                <a16:creationId xmlns:a16="http://schemas.microsoft.com/office/drawing/2014/main" id="{D379D8B6-7773-43A3-B75C-AF22382BF7B8}"/>
              </a:ext>
            </a:extLst>
          </p:cNvPr>
          <p:cNvSpPr txBox="1"/>
          <p:nvPr/>
        </p:nvSpPr>
        <p:spPr>
          <a:xfrm>
            <a:off x="7034832" y="4066651"/>
            <a:ext cx="3529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13</a:t>
            </a:r>
          </a:p>
        </p:txBody>
      </p:sp>
      <p:sp>
        <p:nvSpPr>
          <p:cNvPr id="95" name="7 Pos III A">
            <a:extLst>
              <a:ext uri="{FF2B5EF4-FFF2-40B4-BE49-F238E27FC236}">
                <a16:creationId xmlns:a16="http://schemas.microsoft.com/office/drawing/2014/main" id="{F7CF6CF3-5A9F-44CA-9436-D1790EEE8D42}"/>
              </a:ext>
            </a:extLst>
          </p:cNvPr>
          <p:cNvSpPr txBox="1"/>
          <p:nvPr/>
        </p:nvSpPr>
        <p:spPr>
          <a:xfrm>
            <a:off x="7481261" y="4077311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7</a:t>
            </a:r>
          </a:p>
        </p:txBody>
      </p:sp>
      <p:sp>
        <p:nvSpPr>
          <p:cNvPr id="101" name="6 Pos IV A">
            <a:extLst>
              <a:ext uri="{FF2B5EF4-FFF2-40B4-BE49-F238E27FC236}">
                <a16:creationId xmlns:a16="http://schemas.microsoft.com/office/drawing/2014/main" id="{B250D8B9-934A-4974-A072-86DB242AE709}"/>
              </a:ext>
            </a:extLst>
          </p:cNvPr>
          <p:cNvSpPr txBox="1"/>
          <p:nvPr/>
        </p:nvSpPr>
        <p:spPr>
          <a:xfrm>
            <a:off x="7890201" y="4072853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6</a:t>
            </a:r>
          </a:p>
        </p:txBody>
      </p:sp>
      <p:sp>
        <p:nvSpPr>
          <p:cNvPr id="102" name="1 Pos V A">
            <a:extLst>
              <a:ext uri="{FF2B5EF4-FFF2-40B4-BE49-F238E27FC236}">
                <a16:creationId xmlns:a16="http://schemas.microsoft.com/office/drawing/2014/main" id="{ACB0B0F4-CAE4-4F16-94A0-96FF1A87BE54}"/>
              </a:ext>
            </a:extLst>
          </p:cNvPr>
          <p:cNvSpPr txBox="1"/>
          <p:nvPr/>
        </p:nvSpPr>
        <p:spPr>
          <a:xfrm>
            <a:off x="8308543" y="4066651"/>
            <a:ext cx="3458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15</a:t>
            </a:r>
          </a:p>
        </p:txBody>
      </p:sp>
      <p:sp>
        <p:nvSpPr>
          <p:cNvPr id="103" name="8 Pos VI A">
            <a:extLst>
              <a:ext uri="{FF2B5EF4-FFF2-40B4-BE49-F238E27FC236}">
                <a16:creationId xmlns:a16="http://schemas.microsoft.com/office/drawing/2014/main" id="{38FAB177-D025-4A9D-951A-3593F0D207C2}"/>
              </a:ext>
            </a:extLst>
          </p:cNvPr>
          <p:cNvSpPr txBox="1"/>
          <p:nvPr/>
        </p:nvSpPr>
        <p:spPr>
          <a:xfrm>
            <a:off x="8717580" y="4077311"/>
            <a:ext cx="3742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8</a:t>
            </a:r>
          </a:p>
        </p:txBody>
      </p:sp>
      <p:sp>
        <p:nvSpPr>
          <p:cNvPr id="3" name="Set start time">
            <a:extLst>
              <a:ext uri="{FF2B5EF4-FFF2-40B4-BE49-F238E27FC236}">
                <a16:creationId xmlns:a16="http://schemas.microsoft.com/office/drawing/2014/main" id="{AC3EC64D-55BC-4C9F-8359-C46AA15474D2}"/>
              </a:ext>
            </a:extLst>
          </p:cNvPr>
          <p:cNvSpPr txBox="1"/>
          <p:nvPr/>
        </p:nvSpPr>
        <p:spPr>
          <a:xfrm>
            <a:off x="1380399" y="3826143"/>
            <a:ext cx="7049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10:37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3C1E645-087D-48A1-8C9F-FAF49EBB5DBC}"/>
              </a:ext>
            </a:extLst>
          </p:cNvPr>
          <p:cNvCxnSpPr>
            <a:cxnSpLocks/>
          </p:cNvCxnSpPr>
          <p:nvPr/>
        </p:nvCxnSpPr>
        <p:spPr>
          <a:xfrm>
            <a:off x="774700" y="5362575"/>
            <a:ext cx="200042" cy="2770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0BC3CD39-AED9-4C70-8047-D10524F95E32}"/>
              </a:ext>
            </a:extLst>
          </p:cNvPr>
          <p:cNvCxnSpPr>
            <a:cxnSpLocks/>
          </p:cNvCxnSpPr>
          <p:nvPr/>
        </p:nvCxnSpPr>
        <p:spPr>
          <a:xfrm flipV="1">
            <a:off x="777916" y="5361767"/>
            <a:ext cx="196826" cy="2778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otation Mark II 1A">
            <a:extLst>
              <a:ext uri="{FF2B5EF4-FFF2-40B4-BE49-F238E27FC236}">
                <a16:creationId xmlns:a16="http://schemas.microsoft.com/office/drawing/2014/main" id="{287D5D7D-5F30-4310-A34C-33D4B6C844AB}"/>
              </a:ext>
            </a:extLst>
          </p:cNvPr>
          <p:cNvCxnSpPr>
            <a:cxnSpLocks/>
          </p:cNvCxnSpPr>
          <p:nvPr/>
        </p:nvCxnSpPr>
        <p:spPr>
          <a:xfrm flipV="1">
            <a:off x="1185231" y="5357895"/>
            <a:ext cx="78582" cy="7381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otation Mark III 1A">
            <a:extLst>
              <a:ext uri="{FF2B5EF4-FFF2-40B4-BE49-F238E27FC236}">
                <a16:creationId xmlns:a16="http://schemas.microsoft.com/office/drawing/2014/main" id="{BFB5E238-0798-49D5-979D-DE8A901ABD45}"/>
              </a:ext>
            </a:extLst>
          </p:cNvPr>
          <p:cNvCxnSpPr>
            <a:cxnSpLocks/>
          </p:cNvCxnSpPr>
          <p:nvPr/>
        </p:nvCxnSpPr>
        <p:spPr>
          <a:xfrm flipV="1">
            <a:off x="1601636" y="5350737"/>
            <a:ext cx="73091" cy="754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otation Mark IV 1A">
            <a:extLst>
              <a:ext uri="{FF2B5EF4-FFF2-40B4-BE49-F238E27FC236}">
                <a16:creationId xmlns:a16="http://schemas.microsoft.com/office/drawing/2014/main" id="{4D044136-EFD4-4FB6-B0DB-0F6A87E2CE1C}"/>
              </a:ext>
            </a:extLst>
          </p:cNvPr>
          <p:cNvCxnSpPr>
            <a:cxnSpLocks/>
          </p:cNvCxnSpPr>
          <p:nvPr/>
        </p:nvCxnSpPr>
        <p:spPr>
          <a:xfrm flipV="1">
            <a:off x="2007578" y="5363958"/>
            <a:ext cx="78582" cy="7381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Rotation Mark II 1B">
            <a:extLst>
              <a:ext uri="{FF2B5EF4-FFF2-40B4-BE49-F238E27FC236}">
                <a16:creationId xmlns:a16="http://schemas.microsoft.com/office/drawing/2014/main" id="{FBB067C5-FCE2-45D8-A24F-2F2BA4E9C206}"/>
              </a:ext>
            </a:extLst>
          </p:cNvPr>
          <p:cNvCxnSpPr>
            <a:cxnSpLocks/>
          </p:cNvCxnSpPr>
          <p:nvPr/>
        </p:nvCxnSpPr>
        <p:spPr>
          <a:xfrm flipV="1">
            <a:off x="4095750" y="5357896"/>
            <a:ext cx="52433" cy="808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Rotation Mark III 1B">
            <a:extLst>
              <a:ext uri="{FF2B5EF4-FFF2-40B4-BE49-F238E27FC236}">
                <a16:creationId xmlns:a16="http://schemas.microsoft.com/office/drawing/2014/main" id="{4B611ADF-E585-4B77-94E3-8D647D5970A1}"/>
              </a:ext>
            </a:extLst>
          </p:cNvPr>
          <p:cNvCxnSpPr>
            <a:cxnSpLocks/>
          </p:cNvCxnSpPr>
          <p:nvPr/>
        </p:nvCxnSpPr>
        <p:spPr>
          <a:xfrm flipV="1">
            <a:off x="4504130" y="5357895"/>
            <a:ext cx="54967" cy="889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Rotation Mark IV 1B">
            <a:extLst>
              <a:ext uri="{FF2B5EF4-FFF2-40B4-BE49-F238E27FC236}">
                <a16:creationId xmlns:a16="http://schemas.microsoft.com/office/drawing/2014/main" id="{AD597846-F73C-4C41-989C-F785930C48FD}"/>
              </a:ext>
            </a:extLst>
          </p:cNvPr>
          <p:cNvCxnSpPr>
            <a:cxnSpLocks/>
          </p:cNvCxnSpPr>
          <p:nvPr/>
        </p:nvCxnSpPr>
        <p:spPr>
          <a:xfrm flipV="1">
            <a:off x="4931245" y="5357895"/>
            <a:ext cx="52452" cy="746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Rotation Mark I 1B">
            <a:extLst>
              <a:ext uri="{FF2B5EF4-FFF2-40B4-BE49-F238E27FC236}">
                <a16:creationId xmlns:a16="http://schemas.microsoft.com/office/drawing/2014/main" id="{EDA55739-6122-4287-994C-4A3F93E8C217}"/>
              </a:ext>
            </a:extLst>
          </p:cNvPr>
          <p:cNvCxnSpPr>
            <a:cxnSpLocks/>
          </p:cNvCxnSpPr>
          <p:nvPr/>
        </p:nvCxnSpPr>
        <p:spPr>
          <a:xfrm flipV="1">
            <a:off x="3687370" y="5357895"/>
            <a:ext cx="52433" cy="808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Pt 1A">
            <a:extLst>
              <a:ext uri="{FF2B5EF4-FFF2-40B4-BE49-F238E27FC236}">
                <a16:creationId xmlns:a16="http://schemas.microsoft.com/office/drawing/2014/main" id="{DE342323-CD8C-4285-9767-A96E8667C10E}"/>
              </a:ext>
            </a:extLst>
          </p:cNvPr>
          <p:cNvCxnSpPr>
            <a:cxnSpLocks/>
          </p:cNvCxnSpPr>
          <p:nvPr/>
        </p:nvCxnSpPr>
        <p:spPr>
          <a:xfrm flipV="1">
            <a:off x="3387879" y="4146086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Pt 2A">
            <a:extLst>
              <a:ext uri="{FF2B5EF4-FFF2-40B4-BE49-F238E27FC236}">
                <a16:creationId xmlns:a16="http://schemas.microsoft.com/office/drawing/2014/main" id="{A782DC36-2329-4A04-B364-040BD830BD03}"/>
              </a:ext>
            </a:extLst>
          </p:cNvPr>
          <p:cNvCxnSpPr>
            <a:cxnSpLocks/>
          </p:cNvCxnSpPr>
          <p:nvPr/>
        </p:nvCxnSpPr>
        <p:spPr>
          <a:xfrm flipV="1">
            <a:off x="3387879" y="4290918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t 3A">
            <a:extLst>
              <a:ext uri="{FF2B5EF4-FFF2-40B4-BE49-F238E27FC236}">
                <a16:creationId xmlns:a16="http://schemas.microsoft.com/office/drawing/2014/main" id="{D20E74E4-DBE6-41CE-9532-00619A67E38F}"/>
              </a:ext>
            </a:extLst>
          </p:cNvPr>
          <p:cNvCxnSpPr>
            <a:cxnSpLocks/>
          </p:cNvCxnSpPr>
          <p:nvPr/>
        </p:nvCxnSpPr>
        <p:spPr>
          <a:xfrm flipV="1">
            <a:off x="3387879" y="4445900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Pt 4A">
            <a:extLst>
              <a:ext uri="{FF2B5EF4-FFF2-40B4-BE49-F238E27FC236}">
                <a16:creationId xmlns:a16="http://schemas.microsoft.com/office/drawing/2014/main" id="{D995E533-F197-4D36-A3C3-96F2E574D20E}"/>
              </a:ext>
            </a:extLst>
          </p:cNvPr>
          <p:cNvCxnSpPr>
            <a:cxnSpLocks/>
          </p:cNvCxnSpPr>
          <p:nvPr/>
        </p:nvCxnSpPr>
        <p:spPr>
          <a:xfrm flipV="1">
            <a:off x="3387878" y="4599895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t 5A">
            <a:extLst>
              <a:ext uri="{FF2B5EF4-FFF2-40B4-BE49-F238E27FC236}">
                <a16:creationId xmlns:a16="http://schemas.microsoft.com/office/drawing/2014/main" id="{DEE93A83-0BA5-4D3F-9B35-4D1EAB4FDFF9}"/>
              </a:ext>
            </a:extLst>
          </p:cNvPr>
          <p:cNvCxnSpPr>
            <a:cxnSpLocks/>
          </p:cNvCxnSpPr>
          <p:nvPr/>
        </p:nvCxnSpPr>
        <p:spPr>
          <a:xfrm flipV="1">
            <a:off x="3387877" y="4749384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t 6A">
            <a:extLst>
              <a:ext uri="{FF2B5EF4-FFF2-40B4-BE49-F238E27FC236}">
                <a16:creationId xmlns:a16="http://schemas.microsoft.com/office/drawing/2014/main" id="{FF6BE5A4-3549-4B46-98C4-4039523A7D82}"/>
              </a:ext>
            </a:extLst>
          </p:cNvPr>
          <p:cNvCxnSpPr>
            <a:cxnSpLocks/>
          </p:cNvCxnSpPr>
          <p:nvPr/>
        </p:nvCxnSpPr>
        <p:spPr>
          <a:xfrm flipV="1">
            <a:off x="3387876" y="4902113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Pt 1B">
            <a:extLst>
              <a:ext uri="{FF2B5EF4-FFF2-40B4-BE49-F238E27FC236}">
                <a16:creationId xmlns:a16="http://schemas.microsoft.com/office/drawing/2014/main" id="{A565AC81-B50A-4089-B224-F4245C80FF6E}"/>
              </a:ext>
            </a:extLst>
          </p:cNvPr>
          <p:cNvCxnSpPr>
            <a:cxnSpLocks/>
          </p:cNvCxnSpPr>
          <p:nvPr/>
        </p:nvCxnSpPr>
        <p:spPr>
          <a:xfrm flipV="1">
            <a:off x="6214882" y="4155701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Pt 2B">
            <a:extLst>
              <a:ext uri="{FF2B5EF4-FFF2-40B4-BE49-F238E27FC236}">
                <a16:creationId xmlns:a16="http://schemas.microsoft.com/office/drawing/2014/main" id="{0BA177DD-443E-45C4-84C9-F70C3BD81AD5}"/>
              </a:ext>
            </a:extLst>
          </p:cNvPr>
          <p:cNvCxnSpPr>
            <a:cxnSpLocks/>
          </p:cNvCxnSpPr>
          <p:nvPr/>
        </p:nvCxnSpPr>
        <p:spPr>
          <a:xfrm flipV="1">
            <a:off x="6214882" y="4317862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Pt 3B">
            <a:extLst>
              <a:ext uri="{FF2B5EF4-FFF2-40B4-BE49-F238E27FC236}">
                <a16:creationId xmlns:a16="http://schemas.microsoft.com/office/drawing/2014/main" id="{4EB35ACC-49FE-4377-A1E4-A8EE52B145E4}"/>
              </a:ext>
            </a:extLst>
          </p:cNvPr>
          <p:cNvCxnSpPr>
            <a:cxnSpLocks/>
          </p:cNvCxnSpPr>
          <p:nvPr/>
        </p:nvCxnSpPr>
        <p:spPr>
          <a:xfrm flipV="1">
            <a:off x="6214882" y="4462766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Pt 4B">
            <a:extLst>
              <a:ext uri="{FF2B5EF4-FFF2-40B4-BE49-F238E27FC236}">
                <a16:creationId xmlns:a16="http://schemas.microsoft.com/office/drawing/2014/main" id="{09C34EB3-ED5E-4262-AA1F-E450BF3679AB}"/>
              </a:ext>
            </a:extLst>
          </p:cNvPr>
          <p:cNvCxnSpPr>
            <a:cxnSpLocks/>
          </p:cNvCxnSpPr>
          <p:nvPr/>
        </p:nvCxnSpPr>
        <p:spPr>
          <a:xfrm flipV="1">
            <a:off x="6217772" y="4607164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Pt 5B">
            <a:extLst>
              <a:ext uri="{FF2B5EF4-FFF2-40B4-BE49-F238E27FC236}">
                <a16:creationId xmlns:a16="http://schemas.microsoft.com/office/drawing/2014/main" id="{D228EBF8-1B8F-480E-953B-8BA6B28B1324}"/>
              </a:ext>
            </a:extLst>
          </p:cNvPr>
          <p:cNvCxnSpPr>
            <a:cxnSpLocks/>
          </p:cNvCxnSpPr>
          <p:nvPr/>
        </p:nvCxnSpPr>
        <p:spPr>
          <a:xfrm flipV="1">
            <a:off x="6220153" y="4767946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t 6B">
            <a:extLst>
              <a:ext uri="{FF2B5EF4-FFF2-40B4-BE49-F238E27FC236}">
                <a16:creationId xmlns:a16="http://schemas.microsoft.com/office/drawing/2014/main" id="{1CCF802F-8DB7-4E74-9A25-BCF46C6606DC}"/>
              </a:ext>
            </a:extLst>
          </p:cNvPr>
          <p:cNvCxnSpPr>
            <a:cxnSpLocks/>
          </p:cNvCxnSpPr>
          <p:nvPr/>
        </p:nvCxnSpPr>
        <p:spPr>
          <a:xfrm flipV="1">
            <a:off x="6215534" y="4909865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Pt 7B">
            <a:extLst>
              <a:ext uri="{FF2B5EF4-FFF2-40B4-BE49-F238E27FC236}">
                <a16:creationId xmlns:a16="http://schemas.microsoft.com/office/drawing/2014/main" id="{570CE266-2C8A-4ABF-B501-2A2AE648D58F}"/>
              </a:ext>
            </a:extLst>
          </p:cNvPr>
          <p:cNvCxnSpPr>
            <a:cxnSpLocks/>
          </p:cNvCxnSpPr>
          <p:nvPr/>
        </p:nvCxnSpPr>
        <p:spPr>
          <a:xfrm flipV="1">
            <a:off x="6215534" y="5067990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t 8B">
            <a:extLst>
              <a:ext uri="{FF2B5EF4-FFF2-40B4-BE49-F238E27FC236}">
                <a16:creationId xmlns:a16="http://schemas.microsoft.com/office/drawing/2014/main" id="{BE572ACC-E705-4DFC-B19B-172C3208D443}"/>
              </a:ext>
            </a:extLst>
          </p:cNvPr>
          <p:cNvCxnSpPr>
            <a:cxnSpLocks/>
          </p:cNvCxnSpPr>
          <p:nvPr/>
        </p:nvCxnSpPr>
        <p:spPr>
          <a:xfrm flipV="1">
            <a:off x="6215534" y="5218647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tation II 1A">
            <a:extLst>
              <a:ext uri="{FF2B5EF4-FFF2-40B4-BE49-F238E27FC236}">
                <a16:creationId xmlns:a16="http://schemas.microsoft.com/office/drawing/2014/main" id="{6D826828-1D35-4F12-9045-DA89B2B5CD21}"/>
              </a:ext>
            </a:extLst>
          </p:cNvPr>
          <p:cNvSpPr txBox="1"/>
          <p:nvPr/>
        </p:nvSpPr>
        <p:spPr>
          <a:xfrm>
            <a:off x="1184812" y="5347706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1</a:t>
            </a:r>
          </a:p>
        </p:txBody>
      </p:sp>
      <p:sp>
        <p:nvSpPr>
          <p:cNvPr id="18" name="Rotation III 1A">
            <a:extLst>
              <a:ext uri="{FF2B5EF4-FFF2-40B4-BE49-F238E27FC236}">
                <a16:creationId xmlns:a16="http://schemas.microsoft.com/office/drawing/2014/main" id="{0170441A-280A-48A5-AB3A-9F509D4C7048}"/>
              </a:ext>
            </a:extLst>
          </p:cNvPr>
          <p:cNvSpPr txBox="1"/>
          <p:nvPr/>
        </p:nvSpPr>
        <p:spPr>
          <a:xfrm>
            <a:off x="1591969" y="5346910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2</a:t>
            </a:r>
          </a:p>
        </p:txBody>
      </p:sp>
      <p:sp>
        <p:nvSpPr>
          <p:cNvPr id="19" name="Rotation IV 1A">
            <a:extLst>
              <a:ext uri="{FF2B5EF4-FFF2-40B4-BE49-F238E27FC236}">
                <a16:creationId xmlns:a16="http://schemas.microsoft.com/office/drawing/2014/main" id="{51A98CBB-EB2D-4BF1-80D7-0167BE1F6423}"/>
              </a:ext>
            </a:extLst>
          </p:cNvPr>
          <p:cNvSpPr txBox="1"/>
          <p:nvPr/>
        </p:nvSpPr>
        <p:spPr>
          <a:xfrm>
            <a:off x="2002831" y="5345294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6</a:t>
            </a:r>
          </a:p>
        </p:txBody>
      </p:sp>
      <p:sp>
        <p:nvSpPr>
          <p:cNvPr id="20" name="Rotation II 1B">
            <a:extLst>
              <a:ext uri="{FF2B5EF4-FFF2-40B4-BE49-F238E27FC236}">
                <a16:creationId xmlns:a16="http://schemas.microsoft.com/office/drawing/2014/main" id="{DDE62434-5E50-4E34-8C23-178535D1B24D}"/>
              </a:ext>
            </a:extLst>
          </p:cNvPr>
          <p:cNvSpPr txBox="1"/>
          <p:nvPr/>
        </p:nvSpPr>
        <p:spPr>
          <a:xfrm>
            <a:off x="4083559" y="5350057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5</a:t>
            </a:r>
          </a:p>
        </p:txBody>
      </p:sp>
      <p:sp>
        <p:nvSpPr>
          <p:cNvPr id="21" name="Rotation III 1B">
            <a:extLst>
              <a:ext uri="{FF2B5EF4-FFF2-40B4-BE49-F238E27FC236}">
                <a16:creationId xmlns:a16="http://schemas.microsoft.com/office/drawing/2014/main" id="{DB764A63-6CF5-4C18-876D-1B3961519501}"/>
              </a:ext>
            </a:extLst>
          </p:cNvPr>
          <p:cNvSpPr txBox="1"/>
          <p:nvPr/>
        </p:nvSpPr>
        <p:spPr>
          <a:xfrm>
            <a:off x="4490716" y="5350674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6</a:t>
            </a:r>
          </a:p>
        </p:txBody>
      </p:sp>
      <p:sp>
        <p:nvSpPr>
          <p:cNvPr id="42" name="Rotation I 1B">
            <a:extLst>
              <a:ext uri="{FF2B5EF4-FFF2-40B4-BE49-F238E27FC236}">
                <a16:creationId xmlns:a16="http://schemas.microsoft.com/office/drawing/2014/main" id="{68B7CE58-2BA5-4258-9A6B-9CB7189BEAB6}"/>
              </a:ext>
            </a:extLst>
          </p:cNvPr>
          <p:cNvSpPr txBox="1"/>
          <p:nvPr/>
        </p:nvSpPr>
        <p:spPr>
          <a:xfrm>
            <a:off x="3666531" y="5343563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3</a:t>
            </a:r>
          </a:p>
        </p:txBody>
      </p:sp>
      <p:sp>
        <p:nvSpPr>
          <p:cNvPr id="128" name="#2 B S">
            <a:extLst>
              <a:ext uri="{FF2B5EF4-FFF2-40B4-BE49-F238E27FC236}">
                <a16:creationId xmlns:a16="http://schemas.microsoft.com/office/drawing/2014/main" id="{A5BAD97A-5727-4C7D-B044-E3BF63D3CF40}"/>
              </a:ext>
            </a:extLst>
          </p:cNvPr>
          <p:cNvSpPr txBox="1"/>
          <p:nvPr/>
        </p:nvSpPr>
        <p:spPr>
          <a:xfrm>
            <a:off x="3558664" y="1849979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2</a:t>
            </a:r>
          </a:p>
        </p:txBody>
      </p:sp>
      <p:sp>
        <p:nvSpPr>
          <p:cNvPr id="129" name="#4 B S">
            <a:extLst>
              <a:ext uri="{FF2B5EF4-FFF2-40B4-BE49-F238E27FC236}">
                <a16:creationId xmlns:a16="http://schemas.microsoft.com/office/drawing/2014/main" id="{C8EA599C-D043-477C-8C8A-B9AAC9F1B629}"/>
              </a:ext>
            </a:extLst>
          </p:cNvPr>
          <p:cNvSpPr txBox="1"/>
          <p:nvPr/>
        </p:nvSpPr>
        <p:spPr>
          <a:xfrm>
            <a:off x="3553153" y="2295786"/>
            <a:ext cx="351025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4</a:t>
            </a:r>
          </a:p>
        </p:txBody>
      </p:sp>
      <p:sp>
        <p:nvSpPr>
          <p:cNvPr id="130" name="#10 B S">
            <a:extLst>
              <a:ext uri="{FF2B5EF4-FFF2-40B4-BE49-F238E27FC236}">
                <a16:creationId xmlns:a16="http://schemas.microsoft.com/office/drawing/2014/main" id="{8AAA6224-0671-4F77-9455-7E1AED1969DE}"/>
              </a:ext>
            </a:extLst>
          </p:cNvPr>
          <p:cNvSpPr txBox="1"/>
          <p:nvPr/>
        </p:nvSpPr>
        <p:spPr>
          <a:xfrm>
            <a:off x="3556642" y="2766906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10</a:t>
            </a:r>
          </a:p>
        </p:txBody>
      </p:sp>
      <p:sp>
        <p:nvSpPr>
          <p:cNvPr id="131" name="#9 B S">
            <a:extLst>
              <a:ext uri="{FF2B5EF4-FFF2-40B4-BE49-F238E27FC236}">
                <a16:creationId xmlns:a16="http://schemas.microsoft.com/office/drawing/2014/main" id="{5E1352E7-86BE-40BA-98FB-66AB08A32B91}"/>
              </a:ext>
            </a:extLst>
          </p:cNvPr>
          <p:cNvSpPr txBox="1"/>
          <p:nvPr/>
        </p:nvSpPr>
        <p:spPr>
          <a:xfrm>
            <a:off x="2852106" y="1856095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9</a:t>
            </a:r>
          </a:p>
        </p:txBody>
      </p:sp>
      <p:sp>
        <p:nvSpPr>
          <p:cNvPr id="132" name="#3 B S">
            <a:extLst>
              <a:ext uri="{FF2B5EF4-FFF2-40B4-BE49-F238E27FC236}">
                <a16:creationId xmlns:a16="http://schemas.microsoft.com/office/drawing/2014/main" id="{81225A32-1F7F-4BEA-9A63-595EC9746452}"/>
              </a:ext>
            </a:extLst>
          </p:cNvPr>
          <p:cNvSpPr txBox="1"/>
          <p:nvPr/>
        </p:nvSpPr>
        <p:spPr>
          <a:xfrm>
            <a:off x="2844052" y="2290458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100" b="1" dirty="0"/>
              <a:t>3</a:t>
            </a:r>
          </a:p>
        </p:txBody>
      </p:sp>
      <p:sp>
        <p:nvSpPr>
          <p:cNvPr id="133" name="#11 B S">
            <a:extLst>
              <a:ext uri="{FF2B5EF4-FFF2-40B4-BE49-F238E27FC236}">
                <a16:creationId xmlns:a16="http://schemas.microsoft.com/office/drawing/2014/main" id="{58A5C7A4-EA1F-47FC-B01A-541B2654236F}"/>
              </a:ext>
            </a:extLst>
          </p:cNvPr>
          <p:cNvSpPr txBox="1"/>
          <p:nvPr/>
        </p:nvSpPr>
        <p:spPr>
          <a:xfrm>
            <a:off x="2856108" y="2762496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100" b="1" dirty="0"/>
              <a:t>11</a:t>
            </a:r>
          </a:p>
        </p:txBody>
      </p:sp>
      <p:sp>
        <p:nvSpPr>
          <p:cNvPr id="134" name="#1 A S">
            <a:extLst>
              <a:ext uri="{FF2B5EF4-FFF2-40B4-BE49-F238E27FC236}">
                <a16:creationId xmlns:a16="http://schemas.microsoft.com/office/drawing/2014/main" id="{D27DBFF5-5BC5-4B39-B3F3-4B6791A25B6D}"/>
              </a:ext>
            </a:extLst>
          </p:cNvPr>
          <p:cNvSpPr txBox="1"/>
          <p:nvPr/>
        </p:nvSpPr>
        <p:spPr>
          <a:xfrm>
            <a:off x="4724074" y="1842399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1</a:t>
            </a:r>
          </a:p>
        </p:txBody>
      </p:sp>
      <p:sp>
        <p:nvSpPr>
          <p:cNvPr id="135" name="#7 A S">
            <a:extLst>
              <a:ext uri="{FF2B5EF4-FFF2-40B4-BE49-F238E27FC236}">
                <a16:creationId xmlns:a16="http://schemas.microsoft.com/office/drawing/2014/main" id="{097A4692-1E15-41B9-BA90-0230E5CB5D71}"/>
              </a:ext>
            </a:extLst>
          </p:cNvPr>
          <p:cNvSpPr txBox="1"/>
          <p:nvPr/>
        </p:nvSpPr>
        <p:spPr>
          <a:xfrm>
            <a:off x="4718900" y="2285392"/>
            <a:ext cx="351025" cy="3064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7</a:t>
            </a:r>
            <a:endParaRPr lang="en-AU" sz="1600" b="1" dirty="0"/>
          </a:p>
        </p:txBody>
      </p:sp>
      <p:sp>
        <p:nvSpPr>
          <p:cNvPr id="136" name="#13 A S">
            <a:extLst>
              <a:ext uri="{FF2B5EF4-FFF2-40B4-BE49-F238E27FC236}">
                <a16:creationId xmlns:a16="http://schemas.microsoft.com/office/drawing/2014/main" id="{AA556B9A-AD5E-4034-AAB3-E892CA356BF6}"/>
              </a:ext>
            </a:extLst>
          </p:cNvPr>
          <p:cNvSpPr txBox="1"/>
          <p:nvPr/>
        </p:nvSpPr>
        <p:spPr>
          <a:xfrm>
            <a:off x="4708584" y="2762545"/>
            <a:ext cx="368202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AU" sz="1200" b="1" dirty="0"/>
              <a:t>13</a:t>
            </a:r>
          </a:p>
        </p:txBody>
      </p:sp>
      <p:sp>
        <p:nvSpPr>
          <p:cNvPr id="137" name="#15 A S">
            <a:extLst>
              <a:ext uri="{FF2B5EF4-FFF2-40B4-BE49-F238E27FC236}">
                <a16:creationId xmlns:a16="http://schemas.microsoft.com/office/drawing/2014/main" id="{852B8B37-1B09-4233-B320-C938E445FDC7}"/>
              </a:ext>
            </a:extLst>
          </p:cNvPr>
          <p:cNvSpPr txBox="1"/>
          <p:nvPr/>
        </p:nvSpPr>
        <p:spPr>
          <a:xfrm>
            <a:off x="4010670" y="1849979"/>
            <a:ext cx="348608" cy="30378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15</a:t>
            </a:r>
          </a:p>
        </p:txBody>
      </p:sp>
      <p:sp>
        <p:nvSpPr>
          <p:cNvPr id="138" name="#8 A S">
            <a:extLst>
              <a:ext uri="{FF2B5EF4-FFF2-40B4-BE49-F238E27FC236}">
                <a16:creationId xmlns:a16="http://schemas.microsoft.com/office/drawing/2014/main" id="{2D8142E2-086C-4163-8A8E-373C8E7F0F33}"/>
              </a:ext>
            </a:extLst>
          </p:cNvPr>
          <p:cNvSpPr txBox="1"/>
          <p:nvPr/>
        </p:nvSpPr>
        <p:spPr>
          <a:xfrm>
            <a:off x="4010670" y="2285391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8</a:t>
            </a:r>
          </a:p>
        </p:txBody>
      </p:sp>
      <p:sp>
        <p:nvSpPr>
          <p:cNvPr id="139" name="#5 A S">
            <a:extLst>
              <a:ext uri="{FF2B5EF4-FFF2-40B4-BE49-F238E27FC236}">
                <a16:creationId xmlns:a16="http://schemas.microsoft.com/office/drawing/2014/main" id="{B820E2E6-0D26-4D06-9197-3D72AB5936DF}"/>
              </a:ext>
            </a:extLst>
          </p:cNvPr>
          <p:cNvSpPr txBox="1"/>
          <p:nvPr/>
        </p:nvSpPr>
        <p:spPr>
          <a:xfrm>
            <a:off x="4017191" y="2757904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5</a:t>
            </a:r>
          </a:p>
        </p:txBody>
      </p:sp>
      <p:sp>
        <p:nvSpPr>
          <p:cNvPr id="141" name="score Red 08 S">
            <a:extLst>
              <a:ext uri="{FF2B5EF4-FFF2-40B4-BE49-F238E27FC236}">
                <a16:creationId xmlns:a16="http://schemas.microsoft.com/office/drawing/2014/main" id="{D0E92F21-08FC-4CEF-82E4-27E1326DF8F7}"/>
              </a:ext>
            </a:extLst>
          </p:cNvPr>
          <p:cNvSpPr txBox="1"/>
          <p:nvPr/>
        </p:nvSpPr>
        <p:spPr>
          <a:xfrm>
            <a:off x="1101563" y="1961309"/>
            <a:ext cx="954107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08</a:t>
            </a:r>
          </a:p>
        </p:txBody>
      </p:sp>
      <p:sp useBgFill="1">
        <p:nvSpPr>
          <p:cNvPr id="2" name="score Blue 07 S">
            <a:extLst>
              <a:ext uri="{FF2B5EF4-FFF2-40B4-BE49-F238E27FC236}">
                <a16:creationId xmlns:a16="http://schemas.microsoft.com/office/drawing/2014/main" id="{F350FF7D-7D9C-4DC2-B071-272B00E22255}"/>
              </a:ext>
            </a:extLst>
          </p:cNvPr>
          <p:cNvSpPr txBox="1"/>
          <p:nvPr/>
        </p:nvSpPr>
        <p:spPr>
          <a:xfrm>
            <a:off x="5745560" y="2002246"/>
            <a:ext cx="954107" cy="92333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07</a:t>
            </a:r>
          </a:p>
        </p:txBody>
      </p:sp>
      <p:sp>
        <p:nvSpPr>
          <p:cNvPr id="142" name="score Blue 06 S">
            <a:extLst>
              <a:ext uri="{FF2B5EF4-FFF2-40B4-BE49-F238E27FC236}">
                <a16:creationId xmlns:a16="http://schemas.microsoft.com/office/drawing/2014/main" id="{5B6C5555-DA61-4059-8208-DE5874830B7F}"/>
              </a:ext>
            </a:extLst>
          </p:cNvPr>
          <p:cNvSpPr txBox="1"/>
          <p:nvPr/>
        </p:nvSpPr>
        <p:spPr>
          <a:xfrm>
            <a:off x="5745611" y="2002246"/>
            <a:ext cx="9541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06</a:t>
            </a:r>
          </a:p>
        </p:txBody>
      </p:sp>
      <p:sp>
        <p:nvSpPr>
          <p:cNvPr id="143" name="Heathfield S">
            <a:extLst>
              <a:ext uri="{FF2B5EF4-FFF2-40B4-BE49-F238E27FC236}">
                <a16:creationId xmlns:a16="http://schemas.microsoft.com/office/drawing/2014/main" id="{014DA1DD-BDDA-45AE-8DF1-144BE1DE176B}"/>
              </a:ext>
            </a:extLst>
          </p:cNvPr>
          <p:cNvSpPr/>
          <p:nvPr/>
        </p:nvSpPr>
        <p:spPr>
          <a:xfrm>
            <a:off x="5743711" y="1446499"/>
            <a:ext cx="957905" cy="219493"/>
          </a:xfrm>
          <a:prstGeom prst="rect">
            <a:avLst/>
          </a:prstGeom>
          <a:solidFill>
            <a:schemeClr val="accent1">
              <a:lumMod val="40000"/>
              <a:lumOff val="60000"/>
              <a:alpha val="77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Horsham</a:t>
            </a:r>
          </a:p>
        </p:txBody>
      </p:sp>
      <p:sp>
        <p:nvSpPr>
          <p:cNvPr id="144" name="Benowa S">
            <a:extLst>
              <a:ext uri="{FF2B5EF4-FFF2-40B4-BE49-F238E27FC236}">
                <a16:creationId xmlns:a16="http://schemas.microsoft.com/office/drawing/2014/main" id="{13E00599-CA43-4FBD-90BA-525A4F8B40E3}"/>
              </a:ext>
            </a:extLst>
          </p:cNvPr>
          <p:cNvSpPr/>
          <p:nvPr/>
        </p:nvSpPr>
        <p:spPr>
          <a:xfrm>
            <a:off x="1184812" y="1447419"/>
            <a:ext cx="797193" cy="219493"/>
          </a:xfrm>
          <a:prstGeom prst="rect">
            <a:avLst/>
          </a:prstGeom>
          <a:solidFill>
            <a:srgbClr val="FF0000">
              <a:alpha val="77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Bendigo</a:t>
            </a:r>
          </a:p>
        </p:txBody>
      </p:sp>
      <p:sp>
        <p:nvSpPr>
          <p:cNvPr id="4" name="Points at Change (8)">
            <a:extLst>
              <a:ext uri="{FF2B5EF4-FFF2-40B4-BE49-F238E27FC236}">
                <a16:creationId xmlns:a16="http://schemas.microsoft.com/office/drawing/2014/main" id="{1A8CAE54-695C-470A-A914-B99C570E435A}"/>
              </a:ext>
            </a:extLst>
          </p:cNvPr>
          <p:cNvSpPr txBox="1"/>
          <p:nvPr/>
        </p:nvSpPr>
        <p:spPr>
          <a:xfrm>
            <a:off x="5614895" y="3816248"/>
            <a:ext cx="285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  <a:endParaRPr lang="en-AU" sz="1200" dirty="0"/>
          </a:p>
        </p:txBody>
      </p:sp>
      <p:sp>
        <p:nvSpPr>
          <p:cNvPr id="6" name="Timeout 1A S">
            <a:extLst>
              <a:ext uri="{FF2B5EF4-FFF2-40B4-BE49-F238E27FC236}">
                <a16:creationId xmlns:a16="http://schemas.microsoft.com/office/drawing/2014/main" id="{8F5CF528-8EB4-48ED-B38F-D94C7D7CB83E}"/>
              </a:ext>
            </a:extLst>
          </p:cNvPr>
          <p:cNvSpPr txBox="1"/>
          <p:nvPr/>
        </p:nvSpPr>
        <p:spPr>
          <a:xfrm>
            <a:off x="7020334" y="6190941"/>
            <a:ext cx="590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2    6</a:t>
            </a:r>
          </a:p>
        </p:txBody>
      </p:sp>
      <p:sp>
        <p:nvSpPr>
          <p:cNvPr id="43" name="Timeout 1A">
            <a:extLst>
              <a:ext uri="{FF2B5EF4-FFF2-40B4-BE49-F238E27FC236}">
                <a16:creationId xmlns:a16="http://schemas.microsoft.com/office/drawing/2014/main" id="{81432EC4-A054-4B04-A4A4-D89CC5403A12}"/>
              </a:ext>
            </a:extLst>
          </p:cNvPr>
          <p:cNvSpPr txBox="1"/>
          <p:nvPr/>
        </p:nvSpPr>
        <p:spPr>
          <a:xfrm>
            <a:off x="1213894" y="6183321"/>
            <a:ext cx="590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2    6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40787E8-837C-4BB5-8B01-6D5273E96470}"/>
              </a:ext>
            </a:extLst>
          </p:cNvPr>
          <p:cNvCxnSpPr>
            <a:cxnSpLocks/>
          </p:cNvCxnSpPr>
          <p:nvPr/>
        </p:nvCxnSpPr>
        <p:spPr>
          <a:xfrm>
            <a:off x="9084766" y="5028736"/>
            <a:ext cx="21349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1EE6B5E6-D44B-451C-A7E1-E64F3C30F6CE}"/>
              </a:ext>
            </a:extLst>
          </p:cNvPr>
          <p:cNvCxnSpPr>
            <a:cxnSpLocks/>
          </p:cNvCxnSpPr>
          <p:nvPr/>
        </p:nvCxnSpPr>
        <p:spPr>
          <a:xfrm flipV="1">
            <a:off x="9187078" y="4092576"/>
            <a:ext cx="1" cy="9361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ballon right">
            <a:extLst>
              <a:ext uri="{FF2B5EF4-FFF2-40B4-BE49-F238E27FC236}">
                <a16:creationId xmlns:a16="http://schemas.microsoft.com/office/drawing/2014/main" id="{8827A74B-D188-478B-B2DC-85CF42F3DB8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077" y="2312920"/>
            <a:ext cx="281549" cy="281549"/>
          </a:xfrm>
          <a:prstGeom prst="rect">
            <a:avLst/>
          </a:prstGeom>
        </p:spPr>
      </p:pic>
      <p:grpSp>
        <p:nvGrpSpPr>
          <p:cNvPr id="100" name="Point! Heathfield">
            <a:extLst>
              <a:ext uri="{FF2B5EF4-FFF2-40B4-BE49-F238E27FC236}">
                <a16:creationId xmlns:a16="http://schemas.microsoft.com/office/drawing/2014/main" id="{FE170430-08E1-4970-8948-1263F913D75C}"/>
              </a:ext>
            </a:extLst>
          </p:cNvPr>
          <p:cNvGrpSpPr/>
          <p:nvPr/>
        </p:nvGrpSpPr>
        <p:grpSpPr>
          <a:xfrm>
            <a:off x="5761932" y="1677149"/>
            <a:ext cx="988145" cy="594985"/>
            <a:chOff x="8142420" y="1063396"/>
            <a:chExt cx="988145" cy="594985"/>
          </a:xfrm>
        </p:grpSpPr>
        <p:sp>
          <p:nvSpPr>
            <p:cNvPr id="118" name="Explosion: 8 Points 117">
              <a:extLst>
                <a:ext uri="{FF2B5EF4-FFF2-40B4-BE49-F238E27FC236}">
                  <a16:creationId xmlns:a16="http://schemas.microsoft.com/office/drawing/2014/main" id="{2B13BB15-21C0-45BB-BEDC-C97ECE3CF511}"/>
                </a:ext>
              </a:extLst>
            </p:cNvPr>
            <p:cNvSpPr/>
            <p:nvPr/>
          </p:nvSpPr>
          <p:spPr>
            <a:xfrm>
              <a:off x="8142420" y="1063396"/>
              <a:ext cx="954107" cy="594985"/>
            </a:xfrm>
            <a:prstGeom prst="irregularSeal1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E9DC2EE5-6B0C-4AC6-BDF9-4666DB4B5D13}"/>
                </a:ext>
              </a:extLst>
            </p:cNvPr>
            <p:cNvSpPr txBox="1"/>
            <p:nvPr/>
          </p:nvSpPr>
          <p:spPr>
            <a:xfrm>
              <a:off x="8291544" y="1179761"/>
              <a:ext cx="8390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600" dirty="0"/>
                <a:t>Point!</a:t>
              </a:r>
            </a:p>
          </p:txBody>
        </p:sp>
      </p:grpSp>
      <p:pic>
        <p:nvPicPr>
          <p:cNvPr id="124" name="ballon droite">
            <a:extLst>
              <a:ext uri="{FF2B5EF4-FFF2-40B4-BE49-F238E27FC236}">
                <a16:creationId xmlns:a16="http://schemas.microsoft.com/office/drawing/2014/main" id="{61AA49E0-BA6D-4FFE-9F7A-50F56CEF2D8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182" y="2294253"/>
            <a:ext cx="281549" cy="281549"/>
          </a:xfrm>
          <a:prstGeom prst="rect">
            <a:avLst/>
          </a:prstGeom>
        </p:spPr>
      </p:pic>
      <p:grpSp>
        <p:nvGrpSpPr>
          <p:cNvPr id="125" name="Point! Benowa">
            <a:extLst>
              <a:ext uri="{FF2B5EF4-FFF2-40B4-BE49-F238E27FC236}">
                <a16:creationId xmlns:a16="http://schemas.microsoft.com/office/drawing/2014/main" id="{7028876F-CCC7-46D0-BF4E-EE7EDA897A27}"/>
              </a:ext>
            </a:extLst>
          </p:cNvPr>
          <p:cNvGrpSpPr/>
          <p:nvPr/>
        </p:nvGrpSpPr>
        <p:grpSpPr>
          <a:xfrm>
            <a:off x="1137310" y="1653456"/>
            <a:ext cx="988145" cy="594985"/>
            <a:chOff x="8142420" y="1063396"/>
            <a:chExt cx="988145" cy="594985"/>
          </a:xfrm>
        </p:grpSpPr>
        <p:sp>
          <p:nvSpPr>
            <p:cNvPr id="126" name="Explosion: 8 Points 125">
              <a:extLst>
                <a:ext uri="{FF2B5EF4-FFF2-40B4-BE49-F238E27FC236}">
                  <a16:creationId xmlns:a16="http://schemas.microsoft.com/office/drawing/2014/main" id="{71CB0228-2FFA-4568-B8C3-9D9E3B0C5534}"/>
                </a:ext>
              </a:extLst>
            </p:cNvPr>
            <p:cNvSpPr/>
            <p:nvPr/>
          </p:nvSpPr>
          <p:spPr>
            <a:xfrm>
              <a:off x="8142420" y="1063396"/>
              <a:ext cx="954107" cy="594985"/>
            </a:xfrm>
            <a:prstGeom prst="irregularSeal1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EF3291B9-2D81-47F1-ADD4-45A488DD666E}"/>
                </a:ext>
              </a:extLst>
            </p:cNvPr>
            <p:cNvSpPr txBox="1"/>
            <p:nvPr/>
          </p:nvSpPr>
          <p:spPr>
            <a:xfrm>
              <a:off x="8291544" y="1179761"/>
              <a:ext cx="8390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600" dirty="0"/>
                <a:t>Point!</a:t>
              </a:r>
            </a:p>
          </p:txBody>
        </p:sp>
      </p:grpSp>
      <p:sp>
        <p:nvSpPr>
          <p:cNvPr id="146" name="Write down the score of te left team...">
            <a:extLst>
              <a:ext uri="{FF2B5EF4-FFF2-40B4-BE49-F238E27FC236}">
                <a16:creationId xmlns:a16="http://schemas.microsoft.com/office/drawing/2014/main" id="{0E3EE66C-F7B2-49E3-A979-6A59B15448CD}"/>
              </a:ext>
            </a:extLst>
          </p:cNvPr>
          <p:cNvSpPr txBox="1"/>
          <p:nvPr/>
        </p:nvSpPr>
        <p:spPr>
          <a:xfrm>
            <a:off x="8033011" y="2017172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Scoring for Horsham continues on the right side</a:t>
            </a:r>
          </a:p>
        </p:txBody>
      </p:sp>
      <p:sp>
        <p:nvSpPr>
          <p:cNvPr id="150" name="Yellow Rotation V 1AS">
            <a:extLst>
              <a:ext uri="{FF2B5EF4-FFF2-40B4-BE49-F238E27FC236}">
                <a16:creationId xmlns:a16="http://schemas.microsoft.com/office/drawing/2014/main" id="{2832BB30-ED8A-4E07-8EB8-0EAC9CC3C4B8}"/>
              </a:ext>
            </a:extLst>
          </p:cNvPr>
          <p:cNvSpPr/>
          <p:nvPr/>
        </p:nvSpPr>
        <p:spPr>
          <a:xfrm>
            <a:off x="8238260" y="5357895"/>
            <a:ext cx="205653" cy="276143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Yellow Rotation IV 1B">
            <a:extLst>
              <a:ext uri="{FF2B5EF4-FFF2-40B4-BE49-F238E27FC236}">
                <a16:creationId xmlns:a16="http://schemas.microsoft.com/office/drawing/2014/main" id="{F87970F1-CFA0-404B-8FE2-86E5F56F8CE4}"/>
              </a:ext>
            </a:extLst>
          </p:cNvPr>
          <p:cNvSpPr/>
          <p:nvPr/>
        </p:nvSpPr>
        <p:spPr>
          <a:xfrm>
            <a:off x="4922535" y="5359023"/>
            <a:ext cx="182865" cy="272633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4" name="Rotation Mark V 1AS">
            <a:extLst>
              <a:ext uri="{FF2B5EF4-FFF2-40B4-BE49-F238E27FC236}">
                <a16:creationId xmlns:a16="http://schemas.microsoft.com/office/drawing/2014/main" id="{476032F1-86D8-4959-87D7-70543D303638}"/>
              </a:ext>
            </a:extLst>
          </p:cNvPr>
          <p:cNvCxnSpPr>
            <a:cxnSpLocks/>
          </p:cNvCxnSpPr>
          <p:nvPr/>
        </p:nvCxnSpPr>
        <p:spPr>
          <a:xfrm flipV="1">
            <a:off x="8240699" y="5357895"/>
            <a:ext cx="52433" cy="808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Yellow Pt 7 A S">
            <a:extLst>
              <a:ext uri="{FF2B5EF4-FFF2-40B4-BE49-F238E27FC236}">
                <a16:creationId xmlns:a16="http://schemas.microsoft.com/office/drawing/2014/main" id="{2B6BDCCB-3012-445A-8DFB-969DC8EB4B0F}"/>
              </a:ext>
            </a:extLst>
          </p:cNvPr>
          <p:cNvSpPr/>
          <p:nvPr/>
        </p:nvSpPr>
        <p:spPr>
          <a:xfrm>
            <a:off x="9091839" y="5036343"/>
            <a:ext cx="195036" cy="150751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6" name="Pt 7A S">
            <a:extLst>
              <a:ext uri="{FF2B5EF4-FFF2-40B4-BE49-F238E27FC236}">
                <a16:creationId xmlns:a16="http://schemas.microsoft.com/office/drawing/2014/main" id="{92CE3FEB-D313-4C09-9C61-102B3BCA356E}"/>
              </a:ext>
            </a:extLst>
          </p:cNvPr>
          <p:cNvCxnSpPr>
            <a:cxnSpLocks/>
          </p:cNvCxnSpPr>
          <p:nvPr/>
        </p:nvCxnSpPr>
        <p:spPr>
          <a:xfrm flipV="1">
            <a:off x="9112216" y="5043592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tation IV 1B">
            <a:extLst>
              <a:ext uri="{FF2B5EF4-FFF2-40B4-BE49-F238E27FC236}">
                <a16:creationId xmlns:a16="http://schemas.microsoft.com/office/drawing/2014/main" id="{653B48E8-A89F-4421-8718-0DB2B7780C06}"/>
              </a:ext>
            </a:extLst>
          </p:cNvPr>
          <p:cNvSpPr txBox="1"/>
          <p:nvPr/>
        </p:nvSpPr>
        <p:spPr>
          <a:xfrm>
            <a:off x="4908462" y="5343563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8</a:t>
            </a:r>
          </a:p>
        </p:txBody>
      </p:sp>
      <p:sp>
        <p:nvSpPr>
          <p:cNvPr id="159" name="Yellow Pt 9B">
            <a:extLst>
              <a:ext uri="{FF2B5EF4-FFF2-40B4-BE49-F238E27FC236}">
                <a16:creationId xmlns:a16="http://schemas.microsoft.com/office/drawing/2014/main" id="{9C62F4C6-3DD9-4E16-943B-D4DE8DCB59B0}"/>
              </a:ext>
            </a:extLst>
          </p:cNvPr>
          <p:cNvSpPr/>
          <p:nvPr/>
        </p:nvSpPr>
        <p:spPr>
          <a:xfrm>
            <a:off x="6176567" y="5336045"/>
            <a:ext cx="195036" cy="150751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0" name="Pt 9B">
            <a:extLst>
              <a:ext uri="{FF2B5EF4-FFF2-40B4-BE49-F238E27FC236}">
                <a16:creationId xmlns:a16="http://schemas.microsoft.com/office/drawing/2014/main" id="{9D73D6F9-814A-4F60-AA3C-74B7DF1269F2}"/>
              </a:ext>
            </a:extLst>
          </p:cNvPr>
          <p:cNvCxnSpPr>
            <a:cxnSpLocks/>
          </p:cNvCxnSpPr>
          <p:nvPr/>
        </p:nvCxnSpPr>
        <p:spPr>
          <a:xfrm flipV="1">
            <a:off x="6196944" y="5343294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Rotation V 1B">
            <a:extLst>
              <a:ext uri="{FF2B5EF4-FFF2-40B4-BE49-F238E27FC236}">
                <a16:creationId xmlns:a16="http://schemas.microsoft.com/office/drawing/2014/main" id="{77D73186-2453-4335-9A50-569DC576C945}"/>
              </a:ext>
            </a:extLst>
          </p:cNvPr>
          <p:cNvSpPr txBox="1"/>
          <p:nvPr/>
        </p:nvSpPr>
        <p:spPr>
          <a:xfrm>
            <a:off x="8232027" y="5331856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7</a:t>
            </a:r>
          </a:p>
        </p:txBody>
      </p:sp>
      <p:sp>
        <p:nvSpPr>
          <p:cNvPr id="164" name="Yellow Rotation V 1B">
            <a:extLst>
              <a:ext uri="{FF2B5EF4-FFF2-40B4-BE49-F238E27FC236}">
                <a16:creationId xmlns:a16="http://schemas.microsoft.com/office/drawing/2014/main" id="{33341334-7D13-4A4B-9994-BC2720E90639}"/>
              </a:ext>
            </a:extLst>
          </p:cNvPr>
          <p:cNvSpPr/>
          <p:nvPr/>
        </p:nvSpPr>
        <p:spPr>
          <a:xfrm>
            <a:off x="5332936" y="5352657"/>
            <a:ext cx="182865" cy="272633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5" name="Rotation Mark V 1B">
            <a:extLst>
              <a:ext uri="{FF2B5EF4-FFF2-40B4-BE49-F238E27FC236}">
                <a16:creationId xmlns:a16="http://schemas.microsoft.com/office/drawing/2014/main" id="{DF5B0B28-2205-4283-B7DD-314870C83669}"/>
              </a:ext>
            </a:extLst>
          </p:cNvPr>
          <p:cNvCxnSpPr>
            <a:cxnSpLocks/>
          </p:cNvCxnSpPr>
          <p:nvPr/>
        </p:nvCxnSpPr>
        <p:spPr>
          <a:xfrm flipV="1">
            <a:off x="5332936" y="5363105"/>
            <a:ext cx="52452" cy="746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core Red 09 S">
            <a:extLst>
              <a:ext uri="{FF2B5EF4-FFF2-40B4-BE49-F238E27FC236}">
                <a16:creationId xmlns:a16="http://schemas.microsoft.com/office/drawing/2014/main" id="{DBB65AE2-39A3-491A-85E8-A945F62F9AFE}"/>
              </a:ext>
            </a:extLst>
          </p:cNvPr>
          <p:cNvSpPr txBox="1"/>
          <p:nvPr/>
        </p:nvSpPr>
        <p:spPr>
          <a:xfrm>
            <a:off x="1091836" y="1961309"/>
            <a:ext cx="954107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09</a:t>
            </a:r>
          </a:p>
        </p:txBody>
      </p:sp>
      <p:sp>
        <p:nvSpPr>
          <p:cNvPr id="167" name="score Blue 08 S">
            <a:extLst>
              <a:ext uri="{FF2B5EF4-FFF2-40B4-BE49-F238E27FC236}">
                <a16:creationId xmlns:a16="http://schemas.microsoft.com/office/drawing/2014/main" id="{15960897-D122-427D-8DA0-B1471368BDEE}"/>
              </a:ext>
            </a:extLst>
          </p:cNvPr>
          <p:cNvSpPr txBox="1"/>
          <p:nvPr/>
        </p:nvSpPr>
        <p:spPr>
          <a:xfrm>
            <a:off x="5745131" y="2002246"/>
            <a:ext cx="9541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08</a:t>
            </a:r>
          </a:p>
        </p:txBody>
      </p:sp>
      <p:sp>
        <p:nvSpPr>
          <p:cNvPr id="168" name="Rotation V 1B">
            <a:extLst>
              <a:ext uri="{FF2B5EF4-FFF2-40B4-BE49-F238E27FC236}">
                <a16:creationId xmlns:a16="http://schemas.microsoft.com/office/drawing/2014/main" id="{DF7F316E-24DE-4577-9449-4D31419A6122}"/>
              </a:ext>
            </a:extLst>
          </p:cNvPr>
          <p:cNvSpPr txBox="1"/>
          <p:nvPr/>
        </p:nvSpPr>
        <p:spPr>
          <a:xfrm>
            <a:off x="5311784" y="5341450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9</a:t>
            </a:r>
          </a:p>
        </p:txBody>
      </p:sp>
      <p:sp>
        <p:nvSpPr>
          <p:cNvPr id="169" name="Yellow Pt 8A S">
            <a:extLst>
              <a:ext uri="{FF2B5EF4-FFF2-40B4-BE49-F238E27FC236}">
                <a16:creationId xmlns:a16="http://schemas.microsoft.com/office/drawing/2014/main" id="{45E23D1E-2533-44BF-8038-D66686479C6A}"/>
              </a:ext>
            </a:extLst>
          </p:cNvPr>
          <p:cNvSpPr/>
          <p:nvPr/>
        </p:nvSpPr>
        <p:spPr>
          <a:xfrm>
            <a:off x="9091839" y="5187094"/>
            <a:ext cx="195036" cy="150751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0" name="Pt 8A S">
            <a:extLst>
              <a:ext uri="{FF2B5EF4-FFF2-40B4-BE49-F238E27FC236}">
                <a16:creationId xmlns:a16="http://schemas.microsoft.com/office/drawing/2014/main" id="{205C50C2-9A0C-49BF-8954-F67AF3C3C8C3}"/>
              </a:ext>
            </a:extLst>
          </p:cNvPr>
          <p:cNvCxnSpPr>
            <a:cxnSpLocks/>
          </p:cNvCxnSpPr>
          <p:nvPr/>
        </p:nvCxnSpPr>
        <p:spPr>
          <a:xfrm flipV="1">
            <a:off x="9112216" y="5194343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Yellow Rotation VI 1AS">
            <a:extLst>
              <a:ext uri="{FF2B5EF4-FFF2-40B4-BE49-F238E27FC236}">
                <a16:creationId xmlns:a16="http://schemas.microsoft.com/office/drawing/2014/main" id="{E17BFAC8-A435-4FE6-A74D-C9DFD50A21D2}"/>
              </a:ext>
            </a:extLst>
          </p:cNvPr>
          <p:cNvSpPr/>
          <p:nvPr/>
        </p:nvSpPr>
        <p:spPr>
          <a:xfrm>
            <a:off x="8651855" y="5358946"/>
            <a:ext cx="205653" cy="276143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2" name="Rotation Mark VI 1AS">
            <a:extLst>
              <a:ext uri="{FF2B5EF4-FFF2-40B4-BE49-F238E27FC236}">
                <a16:creationId xmlns:a16="http://schemas.microsoft.com/office/drawing/2014/main" id="{73192599-6E8B-467B-B26B-A704E148F943}"/>
              </a:ext>
            </a:extLst>
          </p:cNvPr>
          <p:cNvCxnSpPr>
            <a:cxnSpLocks/>
          </p:cNvCxnSpPr>
          <p:nvPr/>
        </p:nvCxnSpPr>
        <p:spPr>
          <a:xfrm flipV="1">
            <a:off x="8654294" y="5358946"/>
            <a:ext cx="52433" cy="808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01 Pos IV B">
            <a:extLst>
              <a:ext uri="{FF2B5EF4-FFF2-40B4-BE49-F238E27FC236}">
                <a16:creationId xmlns:a16="http://schemas.microsoft.com/office/drawing/2014/main" id="{960614B3-71EF-4245-A189-672EC8C1C2DC}"/>
              </a:ext>
            </a:extLst>
          </p:cNvPr>
          <p:cNvSpPr txBox="1"/>
          <p:nvPr/>
        </p:nvSpPr>
        <p:spPr>
          <a:xfrm>
            <a:off x="1998318" y="4270552"/>
            <a:ext cx="218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1</a:t>
            </a:r>
          </a:p>
        </p:txBody>
      </p:sp>
      <p:sp>
        <p:nvSpPr>
          <p:cNvPr id="120" name="01 Pos IV B S">
            <a:extLst>
              <a:ext uri="{FF2B5EF4-FFF2-40B4-BE49-F238E27FC236}">
                <a16:creationId xmlns:a16="http://schemas.microsoft.com/office/drawing/2014/main" id="{C7331679-3DEB-4095-B9BD-527ED1E38D7E}"/>
              </a:ext>
            </a:extLst>
          </p:cNvPr>
          <p:cNvSpPr txBox="1"/>
          <p:nvPr/>
        </p:nvSpPr>
        <p:spPr>
          <a:xfrm>
            <a:off x="7818763" y="4266491"/>
            <a:ext cx="2258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150345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6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400" tmFilter="0, 0; .2, .5; .8, .5; 1, 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00" autoRev="1" fill="hold"/>
                                        <p:tgtEl>
                                          <p:spTgt spid="10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60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L 0.05833 -0.0011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7" y="-6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2.22222E-6 L -0.00026 0.0645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324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5.55112E-17 L -0.05755 -0.0006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8" y="-4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4.44444E-6 L -0.00013 -0.0636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3218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4.44444E-6 L 0.00026 -0.0701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351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4.44444E-6 L -0.00013 0.0694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3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6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100"/>
                            </p:stCondLst>
                            <p:childTnLst>
                              <p:par>
                                <p:cTn id="32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6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7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2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6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1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2.96296E-6 L -0.05703 -0.00047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52" y="-23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2.59259E-6 L -0.00013 -0.06921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3472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2.59259E-6 L 0.00026 -0.0625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3125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3.33333E-6 L 0.05794 -0.0007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1" y="-46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7.40741E-7 L 0.00013 0.06551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264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96296E-6 L 0.00026 0.06875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800"/>
                            </p:stCondLst>
                            <p:childTnLst>
                              <p:par>
                                <p:cTn id="91" presetID="22" presetClass="entr" presetSubtype="4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6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700"/>
                            </p:stCondLst>
                            <p:childTnLst>
                              <p:par>
                                <p:cTn id="9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6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 tmFilter="0, 0; .2, .5; .8, .5; 1, 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250" autoRev="1" fill="hold"/>
                                        <p:tgtEl>
                                          <p:spTgt spid="10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6366 L 0.05833 -0.06459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0" y="-46"/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833 -0.00116 L 0.0582 0.06366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218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0.06459 L -0.00039 0.13403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72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0.06944 L -0.05755 0.06875 " pathEditMode="relative" rAng="0" ptsTypes="AA">
                                      <p:cBhvr>
                                        <p:cTn id="135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91" y="-46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-0.07014 L -0.00065 -0.13241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3194"/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55 -0.0007 L -0.05794 -0.06944 " pathEditMode="relative" rAng="0" ptsTypes="AA">
                                      <p:cBhvr>
                                        <p:cTn id="139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4000"/>
                            </p:stCondLst>
                            <p:childTnLst>
                              <p:par>
                                <p:cTn id="141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4500"/>
                            </p:stCondLst>
                            <p:childTnLst>
                              <p:par>
                                <p:cTn id="1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0"/>
                            </p:stCondLst>
                            <p:childTnLst>
                              <p:par>
                                <p:cTn id="1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6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1" grpId="0"/>
      <p:bldP spid="2" grpId="0" animBg="1"/>
      <p:bldP spid="2" grpId="1" animBg="1"/>
      <p:bldP spid="142" grpId="0"/>
      <p:bldP spid="146" grpId="0" build="allAtOnce"/>
      <p:bldP spid="150" grpId="0" animBg="1"/>
      <p:bldP spid="150" grpId="1" animBg="1"/>
      <p:bldP spid="150" grpId="2" animBg="1"/>
      <p:bldP spid="150" grpId="3" animBg="1"/>
      <p:bldP spid="153" grpId="0" animBg="1"/>
      <p:bldP spid="153" grpId="1" animBg="1"/>
      <p:bldP spid="155" grpId="0" animBg="1"/>
      <p:bldP spid="155" grpId="1" animBg="1"/>
      <p:bldP spid="7" grpId="0"/>
      <p:bldP spid="159" grpId="0" animBg="1"/>
      <p:bldP spid="159" grpId="1" animBg="1"/>
      <p:bldP spid="161" grpId="0"/>
      <p:bldP spid="164" grpId="0" animBg="1"/>
      <p:bldP spid="164" grpId="1" animBg="1"/>
      <p:bldP spid="164" grpId="2" animBg="1"/>
      <p:bldP spid="10" grpId="0"/>
      <p:bldP spid="167" grpId="0"/>
      <p:bldP spid="168" grpId="0"/>
      <p:bldP spid="169" grpId="0" animBg="1"/>
      <p:bldP spid="17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- Scoresheet instructions">
            <a:hlinkClick r:id="rId2" action="ppaction://hlinksldjump"/>
            <a:hlinkHover r:id="" action="ppaction://noaction" highlightClick="1"/>
          </p:cNvPr>
          <p:cNvSpPr txBox="1"/>
          <p:nvPr/>
        </p:nvSpPr>
        <p:spPr>
          <a:xfrm>
            <a:off x="3287688" y="764704"/>
            <a:ext cx="5223097" cy="369332"/>
          </a:xfrm>
          <a:prstGeom prst="rect">
            <a:avLst/>
          </a:prstGeom>
          <a:noFill/>
          <a:effectLst>
            <a:outerShdw sx="1000" sy="1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4A9D"/>
                </a:solidFill>
                <a:latin typeface="Arial Black" panose="020B0A04020102020204" pitchFamily="34" charset="0"/>
                <a:cs typeface="Arial" pitchFamily="34" charset="0"/>
              </a:rPr>
              <a:t>12-Substitution </a:t>
            </a:r>
            <a:r>
              <a:rPr lang="fr-FR" b="1" dirty="0" err="1">
                <a:solidFill>
                  <a:srgbClr val="004A9D"/>
                </a:solidFill>
                <a:latin typeface="Arial Black" panose="020B0A04020102020204" pitchFamily="34" charset="0"/>
                <a:cs typeface="Arial" pitchFamily="34" charset="0"/>
              </a:rPr>
              <a:t>Scoresheet</a:t>
            </a:r>
            <a:r>
              <a:rPr lang="fr-FR" b="1" dirty="0">
                <a:solidFill>
                  <a:srgbClr val="004A9D"/>
                </a:solidFill>
                <a:latin typeface="Arial Black" panose="020B0A04020102020204" pitchFamily="34" charset="0"/>
                <a:cs typeface="Arial" pitchFamily="34" charset="0"/>
              </a:rPr>
              <a:t> instructions</a:t>
            </a:r>
          </a:p>
        </p:txBody>
      </p:sp>
      <p:sp>
        <p:nvSpPr>
          <p:cNvPr id="11" name="Before the Match">
            <a:hlinkClick r:id="rId2" action="ppaction://hlinksldjump"/>
            <a:hlinkHover r:id="" action="ppaction://noaction" highlightClick="1"/>
          </p:cNvPr>
          <p:cNvSpPr txBox="1"/>
          <p:nvPr/>
        </p:nvSpPr>
        <p:spPr>
          <a:xfrm>
            <a:off x="1748323" y="2026878"/>
            <a:ext cx="19784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fr-FR" sz="1600" dirty="0" err="1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Before</a:t>
            </a:r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 the match</a:t>
            </a:r>
          </a:p>
        </p:txBody>
      </p:sp>
      <p:sp>
        <p:nvSpPr>
          <p:cNvPr id="13" name="After the coin toss">
            <a:hlinkClick r:id="rId3" action="ppaction://hlinksldjump"/>
            <a:hlinkHover r:id="" action="ppaction://noaction" highlightClick="1"/>
          </p:cNvPr>
          <p:cNvSpPr txBox="1"/>
          <p:nvPr/>
        </p:nvSpPr>
        <p:spPr>
          <a:xfrm>
            <a:off x="1746567" y="2929844"/>
            <a:ext cx="2047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fr-FR" sz="1600" dirty="0" err="1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After</a:t>
            </a:r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 the coin </a:t>
            </a:r>
            <a:r>
              <a:rPr lang="fr-FR" sz="1600" dirty="0" err="1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toss</a:t>
            </a:r>
            <a:endParaRPr lang="fr-FR" sz="1600" dirty="0">
              <a:solidFill>
                <a:srgbClr val="004A9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During the Match">
            <a:hlinkClick r:id="rId4" action="ppaction://hlinksldjump"/>
            <a:hlinkHover r:id="" action="ppaction://noaction" highlightClick="1"/>
          </p:cNvPr>
          <p:cNvSpPr txBox="1"/>
          <p:nvPr/>
        </p:nvSpPr>
        <p:spPr>
          <a:xfrm>
            <a:off x="5072641" y="2026878"/>
            <a:ext cx="19768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fr-FR" sz="1600" dirty="0" err="1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During</a:t>
            </a:r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 the match</a:t>
            </a:r>
          </a:p>
        </p:txBody>
      </p:sp>
      <p:sp>
        <p:nvSpPr>
          <p:cNvPr id="19" name="After the match">
            <a:hlinkClick r:id="rId5" action="ppaction://hlinksldjump"/>
            <a:hlinkHover r:id="" action="ppaction://noaction" highlightClick="1"/>
          </p:cNvPr>
          <p:cNvSpPr txBox="1"/>
          <p:nvPr/>
        </p:nvSpPr>
        <p:spPr>
          <a:xfrm>
            <a:off x="8395355" y="2026878"/>
            <a:ext cx="17971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fr-FR" sz="1600" dirty="0" err="1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After</a:t>
            </a:r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 the match</a:t>
            </a:r>
          </a:p>
        </p:txBody>
      </p:sp>
      <p:sp>
        <p:nvSpPr>
          <p:cNvPr id="21" name="Remarks Section">
            <a:hlinkClick r:id="rId6" action="ppaction://hlinksldjump"/>
            <a:hlinkHover r:id="" action="ppaction://noaction" highlightClick="1"/>
          </p:cNvPr>
          <p:cNvSpPr txBox="1"/>
          <p:nvPr/>
        </p:nvSpPr>
        <p:spPr>
          <a:xfrm>
            <a:off x="8376151" y="2624076"/>
            <a:ext cx="1941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fr-FR" sz="1600" dirty="0" err="1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Remarks</a:t>
            </a:r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 section</a:t>
            </a:r>
          </a:p>
        </p:txBody>
      </p:sp>
      <p:sp>
        <p:nvSpPr>
          <p:cNvPr id="23" name="Special Circumstances">
            <a:hlinkClick r:id="rId7" action="ppaction://hlinksldjump"/>
            <a:hlinkHover r:id="" action="ppaction://noaction" highlightClick="1"/>
          </p:cNvPr>
          <p:cNvSpPr txBox="1"/>
          <p:nvPr/>
        </p:nvSpPr>
        <p:spPr>
          <a:xfrm>
            <a:off x="8375114" y="3221274"/>
            <a:ext cx="24529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fr-FR" sz="1600" dirty="0" err="1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Special</a:t>
            </a:r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err="1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circumstances</a:t>
            </a:r>
            <a:endParaRPr lang="fr-FR" sz="1600" dirty="0">
              <a:solidFill>
                <a:srgbClr val="004A9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Click on a section or press space bar"/>
          <p:cNvSpPr txBox="1"/>
          <p:nvPr/>
        </p:nvSpPr>
        <p:spPr>
          <a:xfrm>
            <a:off x="4830269" y="6377763"/>
            <a:ext cx="253146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>
                <a:latin typeface="Arial Black" pitchFamily="34" charset="0"/>
              </a:rPr>
              <a:t>Click on a section or </a:t>
            </a:r>
            <a:r>
              <a:rPr lang="fr-FR" sz="900" dirty="0" err="1">
                <a:latin typeface="Arial Black" pitchFamily="34" charset="0"/>
              </a:rPr>
              <a:t>press</a:t>
            </a:r>
            <a:r>
              <a:rPr lang="fr-FR" sz="900" dirty="0">
                <a:latin typeface="Arial Black" pitchFamily="34" charset="0"/>
              </a:rPr>
              <a:t> </a:t>
            </a:r>
            <a:r>
              <a:rPr lang="fr-FR" sz="900" dirty="0" err="1">
                <a:latin typeface="Arial Black" pitchFamily="34" charset="0"/>
              </a:rPr>
              <a:t>space</a:t>
            </a:r>
            <a:r>
              <a:rPr lang="fr-FR" sz="900" dirty="0">
                <a:latin typeface="Arial Black" pitchFamily="34" charset="0"/>
              </a:rPr>
              <a:t> bar</a:t>
            </a:r>
          </a:p>
        </p:txBody>
      </p:sp>
      <p:sp>
        <p:nvSpPr>
          <p:cNvPr id="46" name="The Team List">
            <a:hlinkClick r:id="rId2" action="ppaction://hlinksldjump"/>
            <a:hlinkHover r:id="" action="ppaction://noaction" highlightClick="1"/>
          </p:cNvPr>
          <p:cNvSpPr txBox="1"/>
          <p:nvPr/>
        </p:nvSpPr>
        <p:spPr>
          <a:xfrm>
            <a:off x="1987059" y="2264388"/>
            <a:ext cx="15923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- The Team List</a:t>
            </a:r>
          </a:p>
        </p:txBody>
      </p:sp>
      <p:sp>
        <p:nvSpPr>
          <p:cNvPr id="47" name="The Officials">
            <a:hlinkClick r:id="rId8" action="ppaction://hlinksldjump"/>
            <a:hlinkHover r:id="" action="ppaction://noaction" highlightClick="1"/>
          </p:cNvPr>
          <p:cNvSpPr txBox="1"/>
          <p:nvPr/>
        </p:nvSpPr>
        <p:spPr>
          <a:xfrm>
            <a:off x="1987056" y="2526947"/>
            <a:ext cx="14436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- The Officials</a:t>
            </a:r>
          </a:p>
        </p:txBody>
      </p:sp>
      <p:sp>
        <p:nvSpPr>
          <p:cNvPr id="48" name="Scoring">
            <a:hlinkClick r:id="rId4" action="ppaction://hlinksldjump"/>
            <a:hlinkHover r:id="" action="ppaction://noaction" highlightClick="1"/>
          </p:cNvPr>
          <p:cNvSpPr txBox="1"/>
          <p:nvPr/>
        </p:nvSpPr>
        <p:spPr>
          <a:xfrm>
            <a:off x="5304817" y="231124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fr-FR" sz="1600" dirty="0" err="1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Scoring</a:t>
            </a:r>
            <a:endParaRPr lang="fr-FR" sz="1600" dirty="0">
              <a:solidFill>
                <a:srgbClr val="004A9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Substitutions">
            <a:hlinkClick r:id="rId9" action="ppaction://hlinksldjump"/>
            <a:hlinkHover r:id="" action="ppaction://noaction" highlightClick="1"/>
          </p:cNvPr>
          <p:cNvSpPr txBox="1"/>
          <p:nvPr/>
        </p:nvSpPr>
        <p:spPr>
          <a:xfrm>
            <a:off x="5304817" y="2573807"/>
            <a:ext cx="1484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- Substitutions</a:t>
            </a:r>
          </a:p>
        </p:txBody>
      </p:sp>
      <p:sp>
        <p:nvSpPr>
          <p:cNvPr id="50" name="the deciding set">
            <a:hlinkClick r:id="rId10" action="ppaction://hlinksldjump"/>
            <a:hlinkHover r:id="" action="ppaction://noaction" highlightClick="1"/>
          </p:cNvPr>
          <p:cNvSpPr txBox="1"/>
          <p:nvPr/>
        </p:nvSpPr>
        <p:spPr>
          <a:xfrm>
            <a:off x="5303912" y="3426003"/>
            <a:ext cx="18689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-  The </a:t>
            </a:r>
            <a:r>
              <a:rPr lang="fr-FR" sz="1600" dirty="0" err="1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deciding</a:t>
            </a:r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 set</a:t>
            </a:r>
          </a:p>
        </p:txBody>
      </p:sp>
      <p:sp>
        <p:nvSpPr>
          <p:cNvPr id="52" name="Time-outs">
            <a:hlinkClick r:id="rId11" action="ppaction://hlinksldjump"/>
            <a:hlinkHover r:id="" action="ppaction://noaction" highlightClick="1"/>
          </p:cNvPr>
          <p:cNvSpPr txBox="1"/>
          <p:nvPr/>
        </p:nvSpPr>
        <p:spPr>
          <a:xfrm>
            <a:off x="5303912" y="2851884"/>
            <a:ext cx="12585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- Time-Outs</a:t>
            </a:r>
          </a:p>
        </p:txBody>
      </p:sp>
      <p:sp>
        <p:nvSpPr>
          <p:cNvPr id="53" name="Misconduct sanctions">
            <a:hlinkClick r:id="rId12" action="ppaction://hlinksldjump"/>
            <a:hlinkHover r:id="" action="ppaction://noaction" highlightClick="1"/>
          </p:cNvPr>
          <p:cNvSpPr txBox="1"/>
          <p:nvPr/>
        </p:nvSpPr>
        <p:spPr>
          <a:xfrm>
            <a:off x="5303912" y="3744976"/>
            <a:ext cx="22717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fr-FR" sz="1600" dirty="0" err="1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Misconduct</a:t>
            </a:r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 sanctions</a:t>
            </a:r>
          </a:p>
        </p:txBody>
      </p:sp>
      <p:sp>
        <p:nvSpPr>
          <p:cNvPr id="55" name="Delay sanctions">
            <a:hlinkClick r:id="rId13" action="ppaction://hlinksldjump"/>
            <a:hlinkHover r:id="" action="ppaction://noaction" highlightClick="1"/>
          </p:cNvPr>
          <p:cNvSpPr txBox="1"/>
          <p:nvPr/>
        </p:nvSpPr>
        <p:spPr>
          <a:xfrm>
            <a:off x="5303912" y="4077072"/>
            <a:ext cx="17572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- Delay sanctions</a:t>
            </a:r>
          </a:p>
        </p:txBody>
      </p:sp>
      <p:sp>
        <p:nvSpPr>
          <p:cNvPr id="57" name="Forfeit of a set">
            <a:hlinkClick r:id="rId7" action="ppaction://hlinksldjump"/>
            <a:hlinkHover r:id="" action="ppaction://noaction" highlightClick="1"/>
          </p:cNvPr>
          <p:cNvSpPr txBox="1"/>
          <p:nvPr/>
        </p:nvSpPr>
        <p:spPr>
          <a:xfrm>
            <a:off x="8628986" y="3498648"/>
            <a:ext cx="16257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fr-FR" sz="1600" dirty="0" err="1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Forfeit</a:t>
            </a:r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 of a set</a:t>
            </a:r>
          </a:p>
        </p:txBody>
      </p:sp>
      <p:sp>
        <p:nvSpPr>
          <p:cNvPr id="44" name="End of set">
            <a:hlinkClick r:id="rId14" action="ppaction://hlinksldjump"/>
            <a:hlinkHover r:id="" action="ppaction://noaction" highlightClick="1"/>
          </p:cNvPr>
          <p:cNvSpPr txBox="1"/>
          <p:nvPr/>
        </p:nvSpPr>
        <p:spPr>
          <a:xfrm>
            <a:off x="5303912" y="3126249"/>
            <a:ext cx="12362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- End of set</a:t>
            </a:r>
          </a:p>
        </p:txBody>
      </p:sp>
      <p:sp>
        <p:nvSpPr>
          <p:cNvPr id="27" name="Before the start of the set">
            <a:hlinkClick r:id="rId15" action="ppaction://hlinksldjump"/>
            <a:hlinkHover r:id="" action="ppaction://noaction" highlightClick="1"/>
            <a:extLst>
              <a:ext uri="{FF2B5EF4-FFF2-40B4-BE49-F238E27FC236}">
                <a16:creationId xmlns:a16="http://schemas.microsoft.com/office/drawing/2014/main" id="{894B24D1-C4B6-42C1-88EA-0EB4B2BEF17C}"/>
              </a:ext>
            </a:extLst>
          </p:cNvPr>
          <p:cNvSpPr txBox="1"/>
          <p:nvPr/>
        </p:nvSpPr>
        <p:spPr>
          <a:xfrm>
            <a:off x="1986151" y="3207411"/>
            <a:ext cx="2621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fr-FR" sz="1600" dirty="0" err="1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Before</a:t>
            </a:r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 the start of the set</a:t>
            </a:r>
          </a:p>
        </p:txBody>
      </p:sp>
      <p:sp>
        <p:nvSpPr>
          <p:cNvPr id="28" name="Starting Rotations">
            <a:hlinkClick r:id="rId16" action="ppaction://hlinksldjump"/>
            <a:hlinkHover r:id="" action="ppaction://noaction" highlightClick="1"/>
            <a:extLst>
              <a:ext uri="{FF2B5EF4-FFF2-40B4-BE49-F238E27FC236}">
                <a16:creationId xmlns:a16="http://schemas.microsoft.com/office/drawing/2014/main" id="{BD8C881E-BE84-47A4-B83A-260E6FB43FDD}"/>
              </a:ext>
            </a:extLst>
          </p:cNvPr>
          <p:cNvSpPr txBox="1"/>
          <p:nvPr/>
        </p:nvSpPr>
        <p:spPr>
          <a:xfrm>
            <a:off x="1985246" y="3523038"/>
            <a:ext cx="1941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fr-FR" sz="1600" dirty="0" err="1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Starting</a:t>
            </a:r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 Rotations</a:t>
            </a:r>
          </a:p>
        </p:txBody>
      </p:sp>
      <p:sp>
        <p:nvSpPr>
          <p:cNvPr id="29" name="First Server">
            <a:hlinkClick r:id="rId17" action="ppaction://hlinksldjump"/>
            <a:hlinkHover r:id="" action="ppaction://noaction" highlightClick="1"/>
            <a:extLst>
              <a:ext uri="{FF2B5EF4-FFF2-40B4-BE49-F238E27FC236}">
                <a16:creationId xmlns:a16="http://schemas.microsoft.com/office/drawing/2014/main" id="{9060FCFD-2696-4A10-9928-569791590563}"/>
              </a:ext>
            </a:extLst>
          </p:cNvPr>
          <p:cNvSpPr txBox="1"/>
          <p:nvPr/>
        </p:nvSpPr>
        <p:spPr>
          <a:xfrm>
            <a:off x="1984341" y="3832810"/>
            <a:ext cx="14750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4A9D"/>
                </a:solidFill>
                <a:latin typeface="Arial" pitchFamily="34" charset="0"/>
                <a:cs typeface="Arial" pitchFamily="34" charset="0"/>
              </a:rPr>
              <a:t>- First Servers</a:t>
            </a:r>
          </a:p>
        </p:txBody>
      </p:sp>
      <p:sp>
        <p:nvSpPr>
          <p:cNvPr id="2" name="White rectangle bc I'm lazy">
            <a:extLst>
              <a:ext uri="{FF2B5EF4-FFF2-40B4-BE49-F238E27FC236}">
                <a16:creationId xmlns:a16="http://schemas.microsoft.com/office/drawing/2014/main" id="{FF6F8376-DF72-4C4F-9128-FF16E23060EF}"/>
              </a:ext>
            </a:extLst>
          </p:cNvPr>
          <p:cNvSpPr/>
          <p:nvPr/>
        </p:nvSpPr>
        <p:spPr>
          <a:xfrm>
            <a:off x="10382572" y="960686"/>
            <a:ext cx="177552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1847528" y="1268760"/>
            <a:ext cx="90010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NB: This exercise is for an UN-TIMED match, with 3 minutes between each set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70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xit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5" grpId="1"/>
      <p:bldP spid="46" grpId="0"/>
      <p:bldP spid="47" grpId="0"/>
      <p:bldP spid="48" grpId="0"/>
      <p:bldP spid="49" grpId="0"/>
      <p:bldP spid="50" grpId="0"/>
      <p:bldP spid="52" grpId="0"/>
      <p:bldP spid="53" grpId="0"/>
      <p:bldP spid="55" grpId="0"/>
      <p:bldP spid="57" grpId="0"/>
      <p:bldP spid="44" grpId="0"/>
      <p:bldP spid="27" grpId="0"/>
      <p:bldP spid="28" grpId="0"/>
      <p:bldP spid="2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4" name="score Red 11"/>
          <p:cNvSpPr txBox="1"/>
          <p:nvPr/>
        </p:nvSpPr>
        <p:spPr>
          <a:xfrm>
            <a:off x="5747844" y="1953625"/>
            <a:ext cx="902683" cy="923330"/>
          </a:xfrm>
          <a:prstGeom prst="rect">
            <a:avLst/>
          </a:prstGeom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11</a:t>
            </a:r>
          </a:p>
        </p:txBody>
      </p:sp>
      <p:sp useBgFill="1">
        <p:nvSpPr>
          <p:cNvPr id="122" name="score Blue 12"/>
          <p:cNvSpPr txBox="1"/>
          <p:nvPr/>
        </p:nvSpPr>
        <p:spPr>
          <a:xfrm>
            <a:off x="1085747" y="1960904"/>
            <a:ext cx="954107" cy="92333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12</a:t>
            </a:r>
          </a:p>
        </p:txBody>
      </p:sp>
      <p:pic>
        <p:nvPicPr>
          <p:cNvPr id="25" name="Volleyball court">
            <a:extLst>
              <a:ext uri="{FF2B5EF4-FFF2-40B4-BE49-F238E27FC236}">
                <a16:creationId xmlns:a16="http://schemas.microsoft.com/office/drawing/2014/main" id="{F6F5F960-32BC-478A-9A52-C7FB4E51BC1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8011" t="6946" r="8957" b="7591"/>
          <a:stretch/>
        </p:blipFill>
        <p:spPr>
          <a:xfrm rot="16200000">
            <a:off x="2946259" y="906792"/>
            <a:ext cx="2017023" cy="3080634"/>
          </a:xfrm>
          <a:prstGeom prst="rect">
            <a:avLst/>
          </a:prstGeom>
        </p:spPr>
      </p:pic>
      <p:sp>
        <p:nvSpPr>
          <p:cNvPr id="111" name="Heathfield"/>
          <p:cNvSpPr/>
          <p:nvPr/>
        </p:nvSpPr>
        <p:spPr>
          <a:xfrm>
            <a:off x="1099926" y="1446499"/>
            <a:ext cx="957905" cy="219493"/>
          </a:xfrm>
          <a:prstGeom prst="rect">
            <a:avLst/>
          </a:prstGeom>
          <a:solidFill>
            <a:schemeClr val="accent1">
              <a:lumMod val="40000"/>
              <a:lumOff val="60000"/>
              <a:alpha val="77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Horsham</a:t>
            </a:r>
          </a:p>
        </p:txBody>
      </p:sp>
      <p:sp>
        <p:nvSpPr>
          <p:cNvPr id="112" name="Benowa"/>
          <p:cNvSpPr/>
          <p:nvPr/>
        </p:nvSpPr>
        <p:spPr>
          <a:xfrm>
            <a:off x="5839716" y="1446499"/>
            <a:ext cx="797193" cy="219493"/>
          </a:xfrm>
          <a:prstGeom prst="rect">
            <a:avLst/>
          </a:prstGeom>
          <a:solidFill>
            <a:srgbClr val="FF0000">
              <a:alpha val="77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Bendigo</a:t>
            </a:r>
          </a:p>
        </p:txBody>
      </p:sp>
      <p:sp>
        <p:nvSpPr>
          <p:cNvPr id="14" name="#5 A">
            <a:extLst>
              <a:ext uri="{FF2B5EF4-FFF2-40B4-BE49-F238E27FC236}">
                <a16:creationId xmlns:a16="http://schemas.microsoft.com/office/drawing/2014/main" id="{2AD41974-51AE-4097-A67B-0DD053B8C3C6}"/>
              </a:ext>
            </a:extLst>
          </p:cNvPr>
          <p:cNvSpPr txBox="1"/>
          <p:nvPr/>
        </p:nvSpPr>
        <p:spPr>
          <a:xfrm>
            <a:off x="2851865" y="2298655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5</a:t>
            </a:r>
          </a:p>
        </p:txBody>
      </p:sp>
      <p:sp>
        <p:nvSpPr>
          <p:cNvPr id="15" name="#15 A">
            <a:extLst>
              <a:ext uri="{FF2B5EF4-FFF2-40B4-BE49-F238E27FC236}">
                <a16:creationId xmlns:a16="http://schemas.microsoft.com/office/drawing/2014/main" id="{C71FDEA7-C60F-4F34-9FDD-83F8DC9FFC80}"/>
              </a:ext>
            </a:extLst>
          </p:cNvPr>
          <p:cNvSpPr txBox="1"/>
          <p:nvPr/>
        </p:nvSpPr>
        <p:spPr>
          <a:xfrm>
            <a:off x="2853147" y="1839288"/>
            <a:ext cx="351025" cy="3064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15</a:t>
            </a:r>
            <a:endParaRPr lang="en-AU" sz="1600" b="1" dirty="0"/>
          </a:p>
        </p:txBody>
      </p:sp>
      <p:sp>
        <p:nvSpPr>
          <p:cNvPr id="16" name="#9 A">
            <a:extLst>
              <a:ext uri="{FF2B5EF4-FFF2-40B4-BE49-F238E27FC236}">
                <a16:creationId xmlns:a16="http://schemas.microsoft.com/office/drawing/2014/main" id="{B71AEC2E-6401-403B-9843-F3C71B3F8DA3}"/>
              </a:ext>
            </a:extLst>
          </p:cNvPr>
          <p:cNvSpPr txBox="1"/>
          <p:nvPr/>
        </p:nvSpPr>
        <p:spPr>
          <a:xfrm>
            <a:off x="3553654" y="1839287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9</a:t>
            </a:r>
          </a:p>
        </p:txBody>
      </p:sp>
      <p:sp>
        <p:nvSpPr>
          <p:cNvPr id="18" name="#7 A">
            <a:extLst>
              <a:ext uri="{FF2B5EF4-FFF2-40B4-BE49-F238E27FC236}">
                <a16:creationId xmlns:a16="http://schemas.microsoft.com/office/drawing/2014/main" id="{ED2C434E-19C3-4861-A358-62CCC5DCD1F7}"/>
              </a:ext>
            </a:extLst>
          </p:cNvPr>
          <p:cNvSpPr txBox="1"/>
          <p:nvPr/>
        </p:nvSpPr>
        <p:spPr>
          <a:xfrm>
            <a:off x="3555870" y="2759925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7</a:t>
            </a:r>
          </a:p>
        </p:txBody>
      </p:sp>
      <p:sp>
        <p:nvSpPr>
          <p:cNvPr id="19" name="#1 A">
            <a:extLst>
              <a:ext uri="{FF2B5EF4-FFF2-40B4-BE49-F238E27FC236}">
                <a16:creationId xmlns:a16="http://schemas.microsoft.com/office/drawing/2014/main" id="{23C1DD36-6475-4005-94C7-72D9A128308B}"/>
              </a:ext>
            </a:extLst>
          </p:cNvPr>
          <p:cNvSpPr txBox="1"/>
          <p:nvPr/>
        </p:nvSpPr>
        <p:spPr>
          <a:xfrm>
            <a:off x="3550686" y="2294789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1</a:t>
            </a:r>
          </a:p>
        </p:txBody>
      </p:sp>
      <p:sp>
        <p:nvSpPr>
          <p:cNvPr id="39" name="#2 B">
            <a:extLst>
              <a:ext uri="{FF2B5EF4-FFF2-40B4-BE49-F238E27FC236}">
                <a16:creationId xmlns:a16="http://schemas.microsoft.com/office/drawing/2014/main" id="{EE60C9A4-34F7-4E0C-9EC7-51CBEE0245EE}"/>
              </a:ext>
            </a:extLst>
          </p:cNvPr>
          <p:cNvSpPr txBox="1"/>
          <p:nvPr/>
        </p:nvSpPr>
        <p:spPr>
          <a:xfrm>
            <a:off x="3993297" y="2753488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2</a:t>
            </a:r>
          </a:p>
        </p:txBody>
      </p:sp>
      <p:sp>
        <p:nvSpPr>
          <p:cNvPr id="40" name="#12 B">
            <a:extLst>
              <a:ext uri="{FF2B5EF4-FFF2-40B4-BE49-F238E27FC236}">
                <a16:creationId xmlns:a16="http://schemas.microsoft.com/office/drawing/2014/main" id="{AAC88087-AEB7-4CC5-8FAB-C2FADC9D0E9C}"/>
              </a:ext>
            </a:extLst>
          </p:cNvPr>
          <p:cNvSpPr txBox="1"/>
          <p:nvPr/>
        </p:nvSpPr>
        <p:spPr>
          <a:xfrm>
            <a:off x="3985284" y="2302160"/>
            <a:ext cx="351025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12</a:t>
            </a:r>
          </a:p>
        </p:txBody>
      </p:sp>
      <p:sp>
        <p:nvSpPr>
          <p:cNvPr id="43" name="#6 B">
            <a:extLst>
              <a:ext uri="{FF2B5EF4-FFF2-40B4-BE49-F238E27FC236}">
                <a16:creationId xmlns:a16="http://schemas.microsoft.com/office/drawing/2014/main" id="{CBE020B4-4EA6-4A1C-A663-36B849E9011D}"/>
              </a:ext>
            </a:extLst>
          </p:cNvPr>
          <p:cNvSpPr txBox="1"/>
          <p:nvPr/>
        </p:nvSpPr>
        <p:spPr>
          <a:xfrm>
            <a:off x="3985284" y="1837633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6</a:t>
            </a:r>
          </a:p>
        </p:txBody>
      </p:sp>
      <p:sp>
        <p:nvSpPr>
          <p:cNvPr id="44" name="#11 B">
            <a:extLst>
              <a:ext uri="{FF2B5EF4-FFF2-40B4-BE49-F238E27FC236}">
                <a16:creationId xmlns:a16="http://schemas.microsoft.com/office/drawing/2014/main" id="{0CFFA423-1568-4ADE-BC76-245F7CFA91E0}"/>
              </a:ext>
            </a:extLst>
          </p:cNvPr>
          <p:cNvSpPr txBox="1"/>
          <p:nvPr/>
        </p:nvSpPr>
        <p:spPr>
          <a:xfrm>
            <a:off x="4703819" y="2756341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11</a:t>
            </a:r>
          </a:p>
        </p:txBody>
      </p:sp>
      <p:sp>
        <p:nvSpPr>
          <p:cNvPr id="45" name="#4 B">
            <a:extLst>
              <a:ext uri="{FF2B5EF4-FFF2-40B4-BE49-F238E27FC236}">
                <a16:creationId xmlns:a16="http://schemas.microsoft.com/office/drawing/2014/main" id="{FB6297F7-F012-45FF-80B3-FE7954C577C2}"/>
              </a:ext>
            </a:extLst>
          </p:cNvPr>
          <p:cNvSpPr txBox="1"/>
          <p:nvPr/>
        </p:nvSpPr>
        <p:spPr>
          <a:xfrm>
            <a:off x="4703819" y="2294789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4</a:t>
            </a:r>
          </a:p>
        </p:txBody>
      </p:sp>
      <p:sp>
        <p:nvSpPr>
          <p:cNvPr id="50" name="#9 B">
            <a:extLst>
              <a:ext uri="{FF2B5EF4-FFF2-40B4-BE49-F238E27FC236}">
                <a16:creationId xmlns:a16="http://schemas.microsoft.com/office/drawing/2014/main" id="{82FA57A7-4554-42EB-892B-D326D426564F}"/>
              </a:ext>
            </a:extLst>
          </p:cNvPr>
          <p:cNvSpPr txBox="1"/>
          <p:nvPr/>
        </p:nvSpPr>
        <p:spPr>
          <a:xfrm>
            <a:off x="4703819" y="1837633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9</a:t>
            </a:r>
          </a:p>
        </p:txBody>
      </p:sp>
      <p:sp>
        <p:nvSpPr>
          <p:cNvPr id="77" name="during the match - Substitutions">
            <a:extLst>
              <a:ext uri="{FF2B5EF4-FFF2-40B4-BE49-F238E27FC236}">
                <a16:creationId xmlns:a16="http://schemas.microsoft.com/office/drawing/2014/main" id="{6C521203-2726-4B40-92DF-A5ED3BBCF97C}"/>
              </a:ext>
            </a:extLst>
          </p:cNvPr>
          <p:cNvSpPr txBox="1"/>
          <p:nvPr/>
        </p:nvSpPr>
        <p:spPr>
          <a:xfrm>
            <a:off x="3222000" y="428396"/>
            <a:ext cx="5187895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3.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DURING THE MATCH – Substitutions</a:t>
            </a:r>
          </a:p>
        </p:txBody>
      </p:sp>
      <p:grpSp>
        <p:nvGrpSpPr>
          <p:cNvPr id="4" name="End of Set 1">
            <a:extLst>
              <a:ext uri="{FF2B5EF4-FFF2-40B4-BE49-F238E27FC236}">
                <a16:creationId xmlns:a16="http://schemas.microsoft.com/office/drawing/2014/main" id="{07D4C2F7-C8A4-43BF-BECA-624287E7A681}"/>
              </a:ext>
            </a:extLst>
          </p:cNvPr>
          <p:cNvGrpSpPr/>
          <p:nvPr/>
        </p:nvGrpSpPr>
        <p:grpSpPr>
          <a:xfrm>
            <a:off x="827860" y="3708905"/>
            <a:ext cx="6388151" cy="2782709"/>
            <a:chOff x="827860" y="3708905"/>
            <a:chExt cx="6388151" cy="2782709"/>
          </a:xfrm>
        </p:grpSpPr>
        <p:grpSp>
          <p:nvGrpSpPr>
            <p:cNvPr id="5" name="Set 1 Ready for match start">
              <a:extLst>
                <a:ext uri="{FF2B5EF4-FFF2-40B4-BE49-F238E27FC236}">
                  <a16:creationId xmlns:a16="http://schemas.microsoft.com/office/drawing/2014/main" id="{85ADEA2B-0349-4899-BF9E-CCFAC259E1A8}"/>
                </a:ext>
              </a:extLst>
            </p:cNvPr>
            <p:cNvGrpSpPr/>
            <p:nvPr/>
          </p:nvGrpSpPr>
          <p:grpSpPr>
            <a:xfrm>
              <a:off x="875749" y="3708905"/>
              <a:ext cx="6340262" cy="2782709"/>
              <a:chOff x="2636102" y="3361990"/>
              <a:chExt cx="6984776" cy="3229426"/>
            </a:xfrm>
          </p:grpSpPr>
          <p:grpSp>
            <p:nvGrpSpPr>
              <p:cNvPr id="101" name="Set Ready for first serve">
                <a:extLst>
                  <a:ext uri="{FF2B5EF4-FFF2-40B4-BE49-F238E27FC236}">
                    <a16:creationId xmlns:a16="http://schemas.microsoft.com/office/drawing/2014/main" id="{09A05676-83D1-4134-A6B5-4874223F06D6}"/>
                  </a:ext>
                </a:extLst>
              </p:cNvPr>
              <p:cNvGrpSpPr/>
              <p:nvPr/>
            </p:nvGrpSpPr>
            <p:grpSpPr>
              <a:xfrm>
                <a:off x="2636102" y="3361990"/>
                <a:ext cx="6984776" cy="3229426"/>
                <a:chOff x="4655840" y="2286148"/>
                <a:chExt cx="6984776" cy="3229426"/>
              </a:xfrm>
            </p:grpSpPr>
            <p:pic>
              <p:nvPicPr>
                <p:cNvPr id="102" name="Set 1 Blank">
                  <a:extLst>
                    <a:ext uri="{FF2B5EF4-FFF2-40B4-BE49-F238E27FC236}">
                      <a16:creationId xmlns:a16="http://schemas.microsoft.com/office/drawing/2014/main" id="{52A9CFB6-A0C6-4022-9DFA-4BFE852C5AE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 cstate="print"/>
                <a:srcRect r="9481"/>
                <a:stretch/>
              </p:blipFill>
              <p:spPr>
                <a:xfrm>
                  <a:off x="4655840" y="2286148"/>
                  <a:ext cx="6984776" cy="3229426"/>
                </a:xfrm>
                <a:prstGeom prst="rect">
                  <a:avLst/>
                </a:prstGeom>
              </p:spPr>
            </p:pic>
            <p:sp>
              <p:nvSpPr>
                <p:cNvPr id="103" name="Heathfield">
                  <a:extLst>
                    <a:ext uri="{FF2B5EF4-FFF2-40B4-BE49-F238E27FC236}">
                      <a16:creationId xmlns:a16="http://schemas.microsoft.com/office/drawing/2014/main" id="{290DB7F3-A343-48CC-BED8-67077FD03ECF}"/>
                    </a:ext>
                  </a:extLst>
                </p:cNvPr>
                <p:cNvSpPr txBox="1"/>
                <p:nvPr/>
              </p:nvSpPr>
              <p:spPr>
                <a:xfrm>
                  <a:off x="6443999" y="2358000"/>
                  <a:ext cx="939799" cy="3214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200" dirty="0"/>
                    <a:t>Horsham</a:t>
                  </a:r>
                </a:p>
              </p:txBody>
            </p:sp>
            <p:sp>
              <p:nvSpPr>
                <p:cNvPr id="104" name="Benowa">
                  <a:extLst>
                    <a:ext uri="{FF2B5EF4-FFF2-40B4-BE49-F238E27FC236}">
                      <a16:creationId xmlns:a16="http://schemas.microsoft.com/office/drawing/2014/main" id="{0AAF6A25-CF2D-45AE-9F9A-99612E766353}"/>
                    </a:ext>
                  </a:extLst>
                </p:cNvPr>
                <p:cNvSpPr txBox="1"/>
                <p:nvPr/>
              </p:nvSpPr>
              <p:spPr>
                <a:xfrm>
                  <a:off x="8412354" y="2358000"/>
                  <a:ext cx="876137" cy="3214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200" dirty="0"/>
                    <a:t>Bendigo</a:t>
                  </a:r>
                </a:p>
              </p:txBody>
            </p:sp>
            <p:grpSp>
              <p:nvGrpSpPr>
                <p:cNvPr id="105" name="First serve cross off">
                  <a:extLst>
                    <a:ext uri="{FF2B5EF4-FFF2-40B4-BE49-F238E27FC236}">
                      <a16:creationId xmlns:a16="http://schemas.microsoft.com/office/drawing/2014/main" id="{4D2F74CF-44B8-4FE5-88CE-A5716AC8A7DF}"/>
                    </a:ext>
                  </a:extLst>
                </p:cNvPr>
                <p:cNvGrpSpPr/>
                <p:nvPr/>
              </p:nvGrpSpPr>
              <p:grpSpPr>
                <a:xfrm>
                  <a:off x="7434629" y="2365232"/>
                  <a:ext cx="188053" cy="109386"/>
                  <a:chOff x="7434629" y="2365232"/>
                  <a:chExt cx="188053" cy="109386"/>
                </a:xfrm>
              </p:grpSpPr>
              <p:cxnSp>
                <p:nvCxnSpPr>
                  <p:cNvPr id="141" name="Straight Connector 140">
                    <a:extLst>
                      <a:ext uri="{FF2B5EF4-FFF2-40B4-BE49-F238E27FC236}">
                        <a16:creationId xmlns:a16="http://schemas.microsoft.com/office/drawing/2014/main" id="{35DF7B4F-AE7D-496C-868F-F21AB69DB16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Straight Connector 142">
                    <a:extLst>
                      <a:ext uri="{FF2B5EF4-FFF2-40B4-BE49-F238E27FC236}">
                        <a16:creationId xmlns:a16="http://schemas.microsoft.com/office/drawing/2014/main" id="{76FFF759-3F0A-4849-B4E0-79B2A479EA9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7" name="First receive cross off">
                  <a:extLst>
                    <a:ext uri="{FF2B5EF4-FFF2-40B4-BE49-F238E27FC236}">
                      <a16:creationId xmlns:a16="http://schemas.microsoft.com/office/drawing/2014/main" id="{3F54C3BE-7274-4676-B6D6-A4659190B3BD}"/>
                    </a:ext>
                  </a:extLst>
                </p:cNvPr>
                <p:cNvGrpSpPr/>
                <p:nvPr/>
              </p:nvGrpSpPr>
              <p:grpSpPr>
                <a:xfrm>
                  <a:off x="10885973" y="2495457"/>
                  <a:ext cx="188053" cy="109386"/>
                  <a:chOff x="7434629" y="2365232"/>
                  <a:chExt cx="188053" cy="109386"/>
                </a:xfrm>
              </p:grpSpPr>
              <p:cxnSp>
                <p:nvCxnSpPr>
                  <p:cNvPr id="137" name="Straight Connector 136">
                    <a:extLst>
                      <a:ext uri="{FF2B5EF4-FFF2-40B4-BE49-F238E27FC236}">
                        <a16:creationId xmlns:a16="http://schemas.microsoft.com/office/drawing/2014/main" id="{76BDCB8A-4C3E-41F2-81E3-D8BF9BA3433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Straight Connector 138">
                    <a:extLst>
                      <a:ext uri="{FF2B5EF4-FFF2-40B4-BE49-F238E27FC236}">
                        <a16:creationId xmlns:a16="http://schemas.microsoft.com/office/drawing/2014/main" id="{CF08BFC3-F047-460F-A17B-CFB0A95C5FF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9" name="5 Pos I A">
                  <a:extLst>
                    <a:ext uri="{FF2B5EF4-FFF2-40B4-BE49-F238E27FC236}">
                      <a16:creationId xmlns:a16="http://schemas.microsoft.com/office/drawing/2014/main" id="{5C811B90-72D7-448A-9C1F-700EB16D2367}"/>
                    </a:ext>
                  </a:extLst>
                </p:cNvPr>
                <p:cNvSpPr txBox="1"/>
                <p:nvPr/>
              </p:nvSpPr>
              <p:spPr>
                <a:xfrm>
                  <a:off x="4807189" y="2647429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5</a:t>
                  </a:r>
                </a:p>
              </p:txBody>
            </p:sp>
            <p:sp>
              <p:nvSpPr>
                <p:cNvPr id="110" name="3 Pos II A">
                  <a:extLst>
                    <a:ext uri="{FF2B5EF4-FFF2-40B4-BE49-F238E27FC236}">
                      <a16:creationId xmlns:a16="http://schemas.microsoft.com/office/drawing/2014/main" id="{9107BF34-A2A2-4C39-8773-CAE0DCE384E1}"/>
                    </a:ext>
                  </a:extLst>
                </p:cNvPr>
                <p:cNvSpPr txBox="1"/>
                <p:nvPr/>
              </p:nvSpPr>
              <p:spPr>
                <a:xfrm>
                  <a:off x="5302617" y="2647190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3</a:t>
                  </a:r>
                </a:p>
              </p:txBody>
            </p:sp>
            <p:sp>
              <p:nvSpPr>
                <p:cNvPr id="115" name="7 Pos III A">
                  <a:extLst>
                    <a:ext uri="{FF2B5EF4-FFF2-40B4-BE49-F238E27FC236}">
                      <a16:creationId xmlns:a16="http://schemas.microsoft.com/office/drawing/2014/main" id="{0023FBAB-2FCF-4805-B46B-3D5470886777}"/>
                    </a:ext>
                  </a:extLst>
                </p:cNvPr>
                <p:cNvSpPr txBox="1"/>
                <p:nvPr/>
              </p:nvSpPr>
              <p:spPr>
                <a:xfrm>
                  <a:off x="5783945" y="2650511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7</a:t>
                  </a:r>
                </a:p>
              </p:txBody>
            </p:sp>
            <p:sp>
              <p:nvSpPr>
                <p:cNvPr id="116" name="1 Pos IV A">
                  <a:extLst>
                    <a:ext uri="{FF2B5EF4-FFF2-40B4-BE49-F238E27FC236}">
                      <a16:creationId xmlns:a16="http://schemas.microsoft.com/office/drawing/2014/main" id="{1A7A5595-8FB0-483D-9EA3-AC248596A7D8}"/>
                    </a:ext>
                  </a:extLst>
                </p:cNvPr>
                <p:cNvSpPr txBox="1"/>
                <p:nvPr/>
              </p:nvSpPr>
              <p:spPr>
                <a:xfrm>
                  <a:off x="6269546" y="2650511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</a:t>
                  </a:r>
                </a:p>
              </p:txBody>
            </p:sp>
            <p:sp>
              <p:nvSpPr>
                <p:cNvPr id="117" name="9 Pos V A">
                  <a:extLst>
                    <a:ext uri="{FF2B5EF4-FFF2-40B4-BE49-F238E27FC236}">
                      <a16:creationId xmlns:a16="http://schemas.microsoft.com/office/drawing/2014/main" id="{517FD982-CD18-4F02-9A87-E67C8D5D7389}"/>
                    </a:ext>
                  </a:extLst>
                </p:cNvPr>
                <p:cNvSpPr txBox="1"/>
                <p:nvPr/>
              </p:nvSpPr>
              <p:spPr>
                <a:xfrm>
                  <a:off x="6750100" y="2650511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9</a:t>
                  </a:r>
                </a:p>
              </p:txBody>
            </p:sp>
            <p:sp>
              <p:nvSpPr>
                <p:cNvPr id="123" name="15 Pos VI A">
                  <a:extLst>
                    <a:ext uri="{FF2B5EF4-FFF2-40B4-BE49-F238E27FC236}">
                      <a16:creationId xmlns:a16="http://schemas.microsoft.com/office/drawing/2014/main" id="{EDA3967D-EDF7-45CD-8DCE-87BE36931EFE}"/>
                    </a:ext>
                  </a:extLst>
                </p:cNvPr>
                <p:cNvSpPr txBox="1"/>
                <p:nvPr/>
              </p:nvSpPr>
              <p:spPr>
                <a:xfrm>
                  <a:off x="7219810" y="2650511"/>
                  <a:ext cx="374259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15</a:t>
                  </a:r>
                </a:p>
              </p:txBody>
            </p:sp>
            <p:sp>
              <p:nvSpPr>
                <p:cNvPr id="125" name="10 Pos L A">
                  <a:extLst>
                    <a:ext uri="{FF2B5EF4-FFF2-40B4-BE49-F238E27FC236}">
                      <a16:creationId xmlns:a16="http://schemas.microsoft.com/office/drawing/2014/main" id="{DB2CEC52-6FF3-40EE-9E73-2FE9103EC721}"/>
                    </a:ext>
                  </a:extLst>
                </p:cNvPr>
                <p:cNvSpPr txBox="1"/>
                <p:nvPr/>
              </p:nvSpPr>
              <p:spPr>
                <a:xfrm>
                  <a:off x="7142202" y="5169324"/>
                  <a:ext cx="4739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10</a:t>
                  </a:r>
                </a:p>
              </p:txBody>
            </p:sp>
            <p:sp>
              <p:nvSpPr>
                <p:cNvPr id="128" name="9 Pos I B">
                  <a:extLst>
                    <a:ext uri="{FF2B5EF4-FFF2-40B4-BE49-F238E27FC236}">
                      <a16:creationId xmlns:a16="http://schemas.microsoft.com/office/drawing/2014/main" id="{E93A8E36-7D84-40ED-A0CC-6834C16F8CCC}"/>
                    </a:ext>
                  </a:extLst>
                </p:cNvPr>
                <p:cNvSpPr txBox="1"/>
                <p:nvPr/>
              </p:nvSpPr>
              <p:spPr>
                <a:xfrm>
                  <a:off x="8252755" y="2644108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9</a:t>
                  </a:r>
                </a:p>
              </p:txBody>
            </p:sp>
            <p:sp>
              <p:nvSpPr>
                <p:cNvPr id="131" name="6 Pos II B">
                  <a:extLst>
                    <a:ext uri="{FF2B5EF4-FFF2-40B4-BE49-F238E27FC236}">
                      <a16:creationId xmlns:a16="http://schemas.microsoft.com/office/drawing/2014/main" id="{CE100EAE-CED7-4AEC-964E-98456EFB3F56}"/>
                    </a:ext>
                  </a:extLst>
                </p:cNvPr>
                <p:cNvSpPr txBox="1"/>
                <p:nvPr/>
              </p:nvSpPr>
              <p:spPr>
                <a:xfrm>
                  <a:off x="8748183" y="2643869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6</a:t>
                  </a:r>
                </a:p>
              </p:txBody>
            </p:sp>
            <p:sp>
              <p:nvSpPr>
                <p:cNvPr id="132" name="12 Pos III B">
                  <a:extLst>
                    <a:ext uri="{FF2B5EF4-FFF2-40B4-BE49-F238E27FC236}">
                      <a16:creationId xmlns:a16="http://schemas.microsoft.com/office/drawing/2014/main" id="{FAB46DF4-66FB-4F05-A051-646FBA2F6C80}"/>
                    </a:ext>
                  </a:extLst>
                </p:cNvPr>
                <p:cNvSpPr txBox="1"/>
                <p:nvPr/>
              </p:nvSpPr>
              <p:spPr>
                <a:xfrm>
                  <a:off x="9229511" y="2647190"/>
                  <a:ext cx="3651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12</a:t>
                  </a:r>
                </a:p>
              </p:txBody>
            </p:sp>
            <p:sp>
              <p:nvSpPr>
                <p:cNvPr id="133" name="2 Pos IV B">
                  <a:extLst>
                    <a:ext uri="{FF2B5EF4-FFF2-40B4-BE49-F238E27FC236}">
                      <a16:creationId xmlns:a16="http://schemas.microsoft.com/office/drawing/2014/main" id="{5089882A-0FF2-4B72-BC31-1E4DB8623DD5}"/>
                    </a:ext>
                  </a:extLst>
                </p:cNvPr>
                <p:cNvSpPr txBox="1"/>
                <p:nvPr/>
              </p:nvSpPr>
              <p:spPr>
                <a:xfrm>
                  <a:off x="9715112" y="2647190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2</a:t>
                  </a:r>
                </a:p>
              </p:txBody>
            </p:sp>
            <p:sp>
              <p:nvSpPr>
                <p:cNvPr id="134" name="11 Pos V B">
                  <a:extLst>
                    <a:ext uri="{FF2B5EF4-FFF2-40B4-BE49-F238E27FC236}">
                      <a16:creationId xmlns:a16="http://schemas.microsoft.com/office/drawing/2014/main" id="{484E74FB-60B0-419A-B44E-7D5CA54AA5FF}"/>
                    </a:ext>
                  </a:extLst>
                </p:cNvPr>
                <p:cNvSpPr txBox="1"/>
                <p:nvPr/>
              </p:nvSpPr>
              <p:spPr>
                <a:xfrm>
                  <a:off x="10195666" y="2647190"/>
                  <a:ext cx="3651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11</a:t>
                  </a:r>
                </a:p>
              </p:txBody>
            </p:sp>
            <p:sp>
              <p:nvSpPr>
                <p:cNvPr id="135" name="4 Pos VI B">
                  <a:extLst>
                    <a:ext uri="{FF2B5EF4-FFF2-40B4-BE49-F238E27FC236}">
                      <a16:creationId xmlns:a16="http://schemas.microsoft.com/office/drawing/2014/main" id="{0BB440F6-CB65-40A8-867F-E3659C48ACC2}"/>
                    </a:ext>
                  </a:extLst>
                </p:cNvPr>
                <p:cNvSpPr txBox="1"/>
                <p:nvPr/>
              </p:nvSpPr>
              <p:spPr>
                <a:xfrm>
                  <a:off x="10665376" y="2647190"/>
                  <a:ext cx="374259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4</a:t>
                  </a:r>
                </a:p>
              </p:txBody>
            </p:sp>
            <p:sp>
              <p:nvSpPr>
                <p:cNvPr id="136" name="1 Pos L B">
                  <a:extLst>
                    <a:ext uri="{FF2B5EF4-FFF2-40B4-BE49-F238E27FC236}">
                      <a16:creationId xmlns:a16="http://schemas.microsoft.com/office/drawing/2014/main" id="{6B7170AE-FC38-4606-B5B8-E89B37609E8C}"/>
                    </a:ext>
                  </a:extLst>
                </p:cNvPr>
                <p:cNvSpPr txBox="1"/>
                <p:nvPr/>
              </p:nvSpPr>
              <p:spPr>
                <a:xfrm>
                  <a:off x="10574537" y="5171417"/>
                  <a:ext cx="4739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</a:t>
                  </a:r>
                </a:p>
              </p:txBody>
            </p:sp>
          </p:grpSp>
          <p:cxnSp>
            <p:nvCxnSpPr>
              <p:cNvPr id="147" name="Rotation 5 1A">
                <a:extLst>
                  <a:ext uri="{FF2B5EF4-FFF2-40B4-BE49-F238E27FC236}">
                    <a16:creationId xmlns:a16="http://schemas.microsoft.com/office/drawing/2014/main" id="{D3274381-D160-4992-946B-244591B4211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79034" y="5224922"/>
                <a:ext cx="108417" cy="10685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8" name="Cross off Rotation 1B">
                <a:extLst>
                  <a:ext uri="{FF2B5EF4-FFF2-40B4-BE49-F238E27FC236}">
                    <a16:creationId xmlns:a16="http://schemas.microsoft.com/office/drawing/2014/main" id="{76EC5C60-BB3A-4E28-814E-234E2BB77FEF}"/>
                  </a:ext>
                </a:extLst>
              </p:cNvPr>
              <p:cNvGrpSpPr/>
              <p:nvPr/>
            </p:nvGrpSpPr>
            <p:grpSpPr>
              <a:xfrm>
                <a:off x="6114360" y="5224921"/>
                <a:ext cx="240478" cy="322473"/>
                <a:chOff x="8134098" y="4149079"/>
                <a:chExt cx="240478" cy="322473"/>
              </a:xfrm>
            </p:grpSpPr>
            <p:cxnSp>
              <p:nvCxnSpPr>
                <p:cNvPr id="159" name="Straight Connector 158">
                  <a:extLst>
                    <a:ext uri="{FF2B5EF4-FFF2-40B4-BE49-F238E27FC236}">
                      <a16:creationId xmlns:a16="http://schemas.microsoft.com/office/drawing/2014/main" id="{30753A6D-7770-40EC-8749-A296386054A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134098" y="4149079"/>
                  <a:ext cx="240478" cy="32247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>
                  <a:extLst>
                    <a:ext uri="{FF2B5EF4-FFF2-40B4-BE49-F238E27FC236}">
                      <a16:creationId xmlns:a16="http://schemas.microsoft.com/office/drawing/2014/main" id="{43D63CEA-6914-4625-93BA-DB0FE8CBD1D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157742" y="4149079"/>
                  <a:ext cx="216834" cy="32247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7" name="Match Start Time">
              <a:extLst>
                <a:ext uri="{FF2B5EF4-FFF2-40B4-BE49-F238E27FC236}">
                  <a16:creationId xmlns:a16="http://schemas.microsoft.com/office/drawing/2014/main" id="{2811B9AB-F2DD-4316-A5FA-F0DEB918EA44}"/>
                </a:ext>
              </a:extLst>
            </p:cNvPr>
            <p:cNvSpPr txBox="1"/>
            <p:nvPr/>
          </p:nvSpPr>
          <p:spPr>
            <a:xfrm>
              <a:off x="1595162" y="3721343"/>
              <a:ext cx="6452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600" dirty="0"/>
                <a:t>9:00</a:t>
              </a:r>
              <a:endParaRPr lang="en-AU" sz="1200" dirty="0"/>
            </a:p>
          </p:txBody>
        </p:sp>
        <p:grpSp>
          <p:nvGrpSpPr>
            <p:cNvPr id="8" name="Points B (22)">
              <a:extLst>
                <a:ext uri="{FF2B5EF4-FFF2-40B4-BE49-F238E27FC236}">
                  <a16:creationId xmlns:a16="http://schemas.microsoft.com/office/drawing/2014/main" id="{4B148F4E-8839-4FED-94A7-9D4D0272C207}"/>
                </a:ext>
              </a:extLst>
            </p:cNvPr>
            <p:cNvGrpSpPr/>
            <p:nvPr/>
          </p:nvGrpSpPr>
          <p:grpSpPr>
            <a:xfrm>
              <a:off x="6743942" y="4078485"/>
              <a:ext cx="168340" cy="1624676"/>
              <a:chOff x="6743942" y="4078485"/>
              <a:chExt cx="168340" cy="1624676"/>
            </a:xfrm>
          </p:grpSpPr>
          <p:cxnSp>
            <p:nvCxnSpPr>
              <p:cNvPr id="145" name="Pt 1B">
                <a:extLst>
                  <a:ext uri="{FF2B5EF4-FFF2-40B4-BE49-F238E27FC236}">
                    <a16:creationId xmlns:a16="http://schemas.microsoft.com/office/drawing/2014/main" id="{DC34AAE1-76AA-4918-8878-4313EE4E791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288" y="4078485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Pt 2B">
                <a:extLst>
                  <a:ext uri="{FF2B5EF4-FFF2-40B4-BE49-F238E27FC236}">
                    <a16:creationId xmlns:a16="http://schemas.microsoft.com/office/drawing/2014/main" id="{821D7CE3-531D-4D61-99F5-A44D4F9D562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288" y="424064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Pt 3B">
                <a:extLst>
                  <a:ext uri="{FF2B5EF4-FFF2-40B4-BE49-F238E27FC236}">
                    <a16:creationId xmlns:a16="http://schemas.microsoft.com/office/drawing/2014/main" id="{61428D70-5CBB-4D60-BF45-3C5CB5340FF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288" y="438555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Pt 4B">
                <a:extLst>
                  <a:ext uri="{FF2B5EF4-FFF2-40B4-BE49-F238E27FC236}">
                    <a16:creationId xmlns:a16="http://schemas.microsoft.com/office/drawing/2014/main" id="{D3ABCD00-A6F7-4061-93AE-FE1B3FCE24A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60178" y="452994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Pt 5B">
                <a:extLst>
                  <a:ext uri="{FF2B5EF4-FFF2-40B4-BE49-F238E27FC236}">
                    <a16:creationId xmlns:a16="http://schemas.microsoft.com/office/drawing/2014/main" id="{6C500FB0-8976-4160-A9D9-5CD87E46905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62559" y="469073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Pt 6B">
                <a:extLst>
                  <a:ext uri="{FF2B5EF4-FFF2-40B4-BE49-F238E27FC236}">
                    <a16:creationId xmlns:a16="http://schemas.microsoft.com/office/drawing/2014/main" id="{D061864C-47CC-421E-81F7-3C592CA345E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4832649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Pt 7B">
                <a:extLst>
                  <a:ext uri="{FF2B5EF4-FFF2-40B4-BE49-F238E27FC236}">
                    <a16:creationId xmlns:a16="http://schemas.microsoft.com/office/drawing/2014/main" id="{F9FAFCC6-CA72-4FC5-A4FB-99E791C4D2D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4990774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Pt 8B">
                <a:extLst>
                  <a:ext uri="{FF2B5EF4-FFF2-40B4-BE49-F238E27FC236}">
                    <a16:creationId xmlns:a16="http://schemas.microsoft.com/office/drawing/2014/main" id="{23D39BDB-5425-49DE-8215-8812AEDBA98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5141431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Pt 9B">
                <a:extLst>
                  <a:ext uri="{FF2B5EF4-FFF2-40B4-BE49-F238E27FC236}">
                    <a16:creationId xmlns:a16="http://schemas.microsoft.com/office/drawing/2014/main" id="{600C5FE4-F63D-43E9-BEF3-5669B43AA49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529542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Pt 10B">
                <a:extLst>
                  <a:ext uri="{FF2B5EF4-FFF2-40B4-BE49-F238E27FC236}">
                    <a16:creationId xmlns:a16="http://schemas.microsoft.com/office/drawing/2014/main" id="{7ED5EA97-220E-4FEA-9CED-8E1D860AA48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43943" y="545372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Pt 11B">
                <a:extLst>
                  <a:ext uri="{FF2B5EF4-FFF2-40B4-BE49-F238E27FC236}">
                    <a16:creationId xmlns:a16="http://schemas.microsoft.com/office/drawing/2014/main" id="{1E654116-A0CF-48A4-B69A-5863E9EDA41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43942" y="5600424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Points A (25)">
              <a:extLst>
                <a:ext uri="{FF2B5EF4-FFF2-40B4-BE49-F238E27FC236}">
                  <a16:creationId xmlns:a16="http://schemas.microsoft.com/office/drawing/2014/main" id="{910BA241-CFDC-448F-B371-73F6E9398404}"/>
                </a:ext>
              </a:extLst>
            </p:cNvPr>
            <p:cNvGrpSpPr/>
            <p:nvPr/>
          </p:nvGrpSpPr>
          <p:grpSpPr>
            <a:xfrm>
              <a:off x="3607562" y="4084700"/>
              <a:ext cx="167548" cy="1792460"/>
              <a:chOff x="3607562" y="4084700"/>
              <a:chExt cx="167548" cy="1792460"/>
            </a:xfrm>
          </p:grpSpPr>
          <p:cxnSp>
            <p:nvCxnSpPr>
              <p:cNvPr id="13" name="Pt 1A">
                <a:extLst>
                  <a:ext uri="{FF2B5EF4-FFF2-40B4-BE49-F238E27FC236}">
                    <a16:creationId xmlns:a16="http://schemas.microsoft.com/office/drawing/2014/main" id="{0E294FF6-8426-4E68-A7DD-27314C8F619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3006" y="408470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Pt 2A">
                <a:extLst>
                  <a:ext uri="{FF2B5EF4-FFF2-40B4-BE49-F238E27FC236}">
                    <a16:creationId xmlns:a16="http://schemas.microsoft.com/office/drawing/2014/main" id="{F61C6D09-DCF7-43E9-AF27-4097AE9D27D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5387" y="4245482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Pt 3A">
                <a:extLst>
                  <a:ext uri="{FF2B5EF4-FFF2-40B4-BE49-F238E27FC236}">
                    <a16:creationId xmlns:a16="http://schemas.microsoft.com/office/drawing/2014/main" id="{17B27721-B8EA-48E4-87D5-3580C11A287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387401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Pt 4A">
                <a:extLst>
                  <a:ext uri="{FF2B5EF4-FFF2-40B4-BE49-F238E27FC236}">
                    <a16:creationId xmlns:a16="http://schemas.microsoft.com/office/drawing/2014/main" id="{AA92471C-A11F-4D27-9225-6205EBD35F2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54552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Pt 5A">
                <a:extLst>
                  <a:ext uri="{FF2B5EF4-FFF2-40B4-BE49-F238E27FC236}">
                    <a16:creationId xmlns:a16="http://schemas.microsoft.com/office/drawing/2014/main" id="{60F08053-074E-4970-B610-25FF3BCC047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696183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Pt 6A">
                <a:extLst>
                  <a:ext uri="{FF2B5EF4-FFF2-40B4-BE49-F238E27FC236}">
                    <a16:creationId xmlns:a16="http://schemas.microsoft.com/office/drawing/2014/main" id="{2BCB0402-A63D-449C-9479-A90A0964824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85017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Pt 7A">
                <a:extLst>
                  <a:ext uri="{FF2B5EF4-FFF2-40B4-BE49-F238E27FC236}">
                    <a16:creationId xmlns:a16="http://schemas.microsoft.com/office/drawing/2014/main" id="{4F3ED398-EF59-44E4-9CBE-1C4FA46339E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4993091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Pt 8A">
                <a:extLst>
                  <a:ext uri="{FF2B5EF4-FFF2-40B4-BE49-F238E27FC236}">
                    <a16:creationId xmlns:a16="http://schemas.microsoft.com/office/drawing/2014/main" id="{4E0BB5EF-4909-41C5-926B-C17EE595A3D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515121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Pt 9A">
                <a:extLst>
                  <a:ext uri="{FF2B5EF4-FFF2-40B4-BE49-F238E27FC236}">
                    <a16:creationId xmlns:a16="http://schemas.microsoft.com/office/drawing/2014/main" id="{B563C1D4-B879-4D88-B62D-8BA94E3D2F7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5301873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Pt 10A">
                <a:extLst>
                  <a:ext uri="{FF2B5EF4-FFF2-40B4-BE49-F238E27FC236}">
                    <a16:creationId xmlns:a16="http://schemas.microsoft.com/office/drawing/2014/main" id="{35BB969D-4045-43B0-BC94-1CB96FA3CE8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545586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Pt 11A">
                <a:extLst>
                  <a:ext uri="{FF2B5EF4-FFF2-40B4-BE49-F238E27FC236}">
                    <a16:creationId xmlns:a16="http://schemas.microsoft.com/office/drawing/2014/main" id="{2B28D354-349D-486C-8634-5D956349BE7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07562" y="561629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Pt 12A">
                <a:extLst>
                  <a:ext uri="{FF2B5EF4-FFF2-40B4-BE49-F238E27FC236}">
                    <a16:creationId xmlns:a16="http://schemas.microsoft.com/office/drawing/2014/main" id="{407F33FE-BB9C-4205-9D8D-F82E309D2D8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07562" y="5774423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2" name="Rotation Mark II 1A">
              <a:extLst>
                <a:ext uri="{FF2B5EF4-FFF2-40B4-BE49-F238E27FC236}">
                  <a16:creationId xmlns:a16="http://schemas.microsoft.com/office/drawing/2014/main" id="{B0002BD1-92DC-4485-A784-DC05FA974E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54931" y="5324475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Rotation Mark III 1A">
              <a:extLst>
                <a:ext uri="{FF2B5EF4-FFF2-40B4-BE49-F238E27FC236}">
                  <a16:creationId xmlns:a16="http://schemas.microsoft.com/office/drawing/2014/main" id="{360BD58D-8A37-4878-A35A-80346138C0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00159" y="5327650"/>
              <a:ext cx="73091" cy="754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Rotation Mark IV 1A">
              <a:extLst>
                <a:ext uri="{FF2B5EF4-FFF2-40B4-BE49-F238E27FC236}">
                  <a16:creationId xmlns:a16="http://schemas.microsoft.com/office/drawing/2014/main" id="{F7F2DD4B-A98F-4BA2-AB97-EE7B5C474F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55342" y="5330437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Rotation Mark V 1A">
              <a:extLst>
                <a:ext uri="{FF2B5EF4-FFF2-40B4-BE49-F238E27FC236}">
                  <a16:creationId xmlns:a16="http://schemas.microsoft.com/office/drawing/2014/main" id="{998B2178-2D5C-4818-9646-D3A31B8D28A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92939" y="5330436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Rotation Mark VI 1A">
              <a:extLst>
                <a:ext uri="{FF2B5EF4-FFF2-40B4-BE49-F238E27FC236}">
                  <a16:creationId xmlns:a16="http://schemas.microsoft.com/office/drawing/2014/main" id="{86DF3585-62F0-4AE7-B261-86310867339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32113" y="5324475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Rotation Mark I 2A">
              <a:extLst>
                <a:ext uri="{FF2B5EF4-FFF2-40B4-BE49-F238E27FC236}">
                  <a16:creationId xmlns:a16="http://schemas.microsoft.com/office/drawing/2014/main" id="{2B545C29-993F-4B55-A612-DA7F0142D9B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8850" y="5615066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Rotation Mark II 2A">
              <a:extLst>
                <a:ext uri="{FF2B5EF4-FFF2-40B4-BE49-F238E27FC236}">
                  <a16:creationId xmlns:a16="http://schemas.microsoft.com/office/drawing/2014/main" id="{0BE0D0BB-4E5F-4722-A298-AC42346AC3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58742" y="5615066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otation I 1A">
              <a:extLst>
                <a:ext uri="{FF2B5EF4-FFF2-40B4-BE49-F238E27FC236}">
                  <a16:creationId xmlns:a16="http://schemas.microsoft.com/office/drawing/2014/main" id="{57B73405-5319-4288-A0EB-EBE8917D4B4A}"/>
                </a:ext>
              </a:extLst>
            </p:cNvPr>
            <p:cNvSpPr txBox="1"/>
            <p:nvPr/>
          </p:nvSpPr>
          <p:spPr>
            <a:xfrm>
              <a:off x="913824" y="5314142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2</a:t>
              </a:r>
            </a:p>
          </p:txBody>
        </p:sp>
        <p:sp>
          <p:nvSpPr>
            <p:cNvPr id="164" name="Rotation II 1A">
              <a:extLst>
                <a:ext uri="{FF2B5EF4-FFF2-40B4-BE49-F238E27FC236}">
                  <a16:creationId xmlns:a16="http://schemas.microsoft.com/office/drawing/2014/main" id="{D70D56B3-06BF-4AE8-8438-2CBF856912EB}"/>
                </a:ext>
              </a:extLst>
            </p:cNvPr>
            <p:cNvSpPr txBox="1"/>
            <p:nvPr/>
          </p:nvSpPr>
          <p:spPr>
            <a:xfrm>
              <a:off x="1351803" y="5307289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3</a:t>
              </a:r>
            </a:p>
          </p:txBody>
        </p:sp>
        <p:sp>
          <p:nvSpPr>
            <p:cNvPr id="10" name="Rotation III 1A">
              <a:extLst>
                <a:ext uri="{FF2B5EF4-FFF2-40B4-BE49-F238E27FC236}">
                  <a16:creationId xmlns:a16="http://schemas.microsoft.com/office/drawing/2014/main" id="{734EFE32-83A7-4570-847E-7FFC80B10647}"/>
                </a:ext>
              </a:extLst>
            </p:cNvPr>
            <p:cNvSpPr txBox="1"/>
            <p:nvPr/>
          </p:nvSpPr>
          <p:spPr>
            <a:xfrm>
              <a:off x="1799618" y="5307289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4</a:t>
              </a:r>
            </a:p>
          </p:txBody>
        </p:sp>
        <p:sp>
          <p:nvSpPr>
            <p:cNvPr id="12" name="Rotation IV 1A">
              <a:extLst>
                <a:ext uri="{FF2B5EF4-FFF2-40B4-BE49-F238E27FC236}">
                  <a16:creationId xmlns:a16="http://schemas.microsoft.com/office/drawing/2014/main" id="{ED66656E-F072-4B10-8FBC-40859EE55BA3}"/>
                </a:ext>
              </a:extLst>
            </p:cNvPr>
            <p:cNvSpPr txBox="1"/>
            <p:nvPr/>
          </p:nvSpPr>
          <p:spPr>
            <a:xfrm>
              <a:off x="2244580" y="5292647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5</a:t>
              </a:r>
            </a:p>
          </p:txBody>
        </p:sp>
        <p:sp>
          <p:nvSpPr>
            <p:cNvPr id="20" name="Rotation V 1A">
              <a:extLst>
                <a:ext uri="{FF2B5EF4-FFF2-40B4-BE49-F238E27FC236}">
                  <a16:creationId xmlns:a16="http://schemas.microsoft.com/office/drawing/2014/main" id="{1B5A1E7F-C840-48A1-8F1D-582C04629801}"/>
                </a:ext>
              </a:extLst>
            </p:cNvPr>
            <p:cNvSpPr txBox="1"/>
            <p:nvPr/>
          </p:nvSpPr>
          <p:spPr>
            <a:xfrm>
              <a:off x="2693027" y="5300585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8</a:t>
              </a:r>
            </a:p>
          </p:txBody>
        </p:sp>
        <p:sp>
          <p:nvSpPr>
            <p:cNvPr id="21" name="Rotation VI 1A">
              <a:extLst>
                <a:ext uri="{FF2B5EF4-FFF2-40B4-BE49-F238E27FC236}">
                  <a16:creationId xmlns:a16="http://schemas.microsoft.com/office/drawing/2014/main" id="{69F188A7-98FA-4836-80CC-670FD2BCB980}"/>
                </a:ext>
              </a:extLst>
            </p:cNvPr>
            <p:cNvSpPr txBox="1"/>
            <p:nvPr/>
          </p:nvSpPr>
          <p:spPr>
            <a:xfrm>
              <a:off x="3129515" y="5307289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9</a:t>
              </a:r>
            </a:p>
          </p:txBody>
        </p:sp>
        <p:sp>
          <p:nvSpPr>
            <p:cNvPr id="22" name="Rotation I 2A">
              <a:extLst>
                <a:ext uri="{FF2B5EF4-FFF2-40B4-BE49-F238E27FC236}">
                  <a16:creationId xmlns:a16="http://schemas.microsoft.com/office/drawing/2014/main" id="{A4E4A279-6951-4563-8607-D5E540809D13}"/>
                </a:ext>
              </a:extLst>
            </p:cNvPr>
            <p:cNvSpPr txBox="1"/>
            <p:nvPr/>
          </p:nvSpPr>
          <p:spPr>
            <a:xfrm>
              <a:off x="827860" y="5606868"/>
              <a:ext cx="3902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11</a:t>
              </a:r>
            </a:p>
          </p:txBody>
        </p:sp>
        <p:cxnSp>
          <p:nvCxnSpPr>
            <p:cNvPr id="149" name="Rotation Mark II 1B">
              <a:extLst>
                <a:ext uri="{FF2B5EF4-FFF2-40B4-BE49-F238E27FC236}">
                  <a16:creationId xmlns:a16="http://schemas.microsoft.com/office/drawing/2014/main" id="{633FC8CA-28A2-4F37-9ECE-9DCA9F120F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81818" y="5314142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Rotation Mark III 1B">
              <a:extLst>
                <a:ext uri="{FF2B5EF4-FFF2-40B4-BE49-F238E27FC236}">
                  <a16:creationId xmlns:a16="http://schemas.microsoft.com/office/drawing/2014/main" id="{5F0A71B4-4C32-4CC9-B9B3-077866DBC07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23143" y="5317317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Rotation Mark IV 1B">
              <a:extLst>
                <a:ext uri="{FF2B5EF4-FFF2-40B4-BE49-F238E27FC236}">
                  <a16:creationId xmlns:a16="http://schemas.microsoft.com/office/drawing/2014/main" id="{3162E13E-70D7-4D1F-891B-1B1D79ECCD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65597" y="5309173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Rotation Mark V 1B">
              <a:extLst>
                <a:ext uri="{FF2B5EF4-FFF2-40B4-BE49-F238E27FC236}">
                  <a16:creationId xmlns:a16="http://schemas.microsoft.com/office/drawing/2014/main" id="{2198DEFD-AFFD-4586-9B58-502E4F0947D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14604" y="5307269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Rotation Mark VI 1B">
              <a:extLst>
                <a:ext uri="{FF2B5EF4-FFF2-40B4-BE49-F238E27FC236}">
                  <a16:creationId xmlns:a16="http://schemas.microsoft.com/office/drawing/2014/main" id="{9DB8E582-29BC-4F8C-B195-DA797969AF6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55929" y="5310444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Rotation Mark I 2B">
              <a:extLst>
                <a:ext uri="{FF2B5EF4-FFF2-40B4-BE49-F238E27FC236}">
                  <a16:creationId xmlns:a16="http://schemas.microsoft.com/office/drawing/2014/main" id="{98A3E8BB-79FB-47E4-85E2-0A52E5036C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37914" y="5614171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Rotation II 1B">
              <a:extLst>
                <a:ext uri="{FF2B5EF4-FFF2-40B4-BE49-F238E27FC236}">
                  <a16:creationId xmlns:a16="http://schemas.microsoft.com/office/drawing/2014/main" id="{F9FC58C4-5690-406C-BE37-CB1600BCD4BB}"/>
                </a:ext>
              </a:extLst>
            </p:cNvPr>
            <p:cNvSpPr txBox="1"/>
            <p:nvPr/>
          </p:nvSpPr>
          <p:spPr>
            <a:xfrm>
              <a:off x="4490352" y="5299186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</a:t>
              </a:r>
            </a:p>
          </p:txBody>
        </p:sp>
        <p:sp>
          <p:nvSpPr>
            <p:cNvPr id="172" name="Rotation III 1B">
              <a:extLst>
                <a:ext uri="{FF2B5EF4-FFF2-40B4-BE49-F238E27FC236}">
                  <a16:creationId xmlns:a16="http://schemas.microsoft.com/office/drawing/2014/main" id="{00EC1368-7489-42C2-8036-67256E7CB7C9}"/>
                </a:ext>
              </a:extLst>
            </p:cNvPr>
            <p:cNvSpPr txBox="1"/>
            <p:nvPr/>
          </p:nvSpPr>
          <p:spPr>
            <a:xfrm>
              <a:off x="4927028" y="5299754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3</a:t>
              </a:r>
            </a:p>
          </p:txBody>
        </p:sp>
        <p:sp>
          <p:nvSpPr>
            <p:cNvPr id="11" name="Rotation IV 1B">
              <a:extLst>
                <a:ext uri="{FF2B5EF4-FFF2-40B4-BE49-F238E27FC236}">
                  <a16:creationId xmlns:a16="http://schemas.microsoft.com/office/drawing/2014/main" id="{B55199A4-0A39-4E64-953A-B820B44A886E}"/>
                </a:ext>
              </a:extLst>
            </p:cNvPr>
            <p:cNvSpPr txBox="1"/>
            <p:nvPr/>
          </p:nvSpPr>
          <p:spPr>
            <a:xfrm>
              <a:off x="5374130" y="5299091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5</a:t>
              </a:r>
            </a:p>
          </p:txBody>
        </p:sp>
        <p:sp>
          <p:nvSpPr>
            <p:cNvPr id="28" name="Rotation V 1B">
              <a:extLst>
                <a:ext uri="{FF2B5EF4-FFF2-40B4-BE49-F238E27FC236}">
                  <a16:creationId xmlns:a16="http://schemas.microsoft.com/office/drawing/2014/main" id="{2ED40A93-5EC3-4073-AB34-EAB86F174410}"/>
                </a:ext>
              </a:extLst>
            </p:cNvPr>
            <p:cNvSpPr txBox="1"/>
            <p:nvPr/>
          </p:nvSpPr>
          <p:spPr>
            <a:xfrm>
              <a:off x="5820204" y="5319211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8</a:t>
              </a:r>
            </a:p>
          </p:txBody>
        </p:sp>
        <p:sp>
          <p:nvSpPr>
            <p:cNvPr id="29" name="Rotation VI 1B">
              <a:extLst>
                <a:ext uri="{FF2B5EF4-FFF2-40B4-BE49-F238E27FC236}">
                  <a16:creationId xmlns:a16="http://schemas.microsoft.com/office/drawing/2014/main" id="{C54ADB2E-23D3-4465-AA22-0D3FEAE8B9EC}"/>
                </a:ext>
              </a:extLst>
            </p:cNvPr>
            <p:cNvSpPr txBox="1"/>
            <p:nvPr/>
          </p:nvSpPr>
          <p:spPr>
            <a:xfrm>
              <a:off x="6267306" y="5318548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9</a:t>
              </a:r>
            </a:p>
          </p:txBody>
        </p:sp>
        <p:sp>
          <p:nvSpPr>
            <p:cNvPr id="30" name="Rotation I 2B">
              <a:extLst>
                <a:ext uri="{FF2B5EF4-FFF2-40B4-BE49-F238E27FC236}">
                  <a16:creationId xmlns:a16="http://schemas.microsoft.com/office/drawing/2014/main" id="{E7BF082C-AEC5-4EF4-90E4-74C7E56B4CFD}"/>
                </a:ext>
              </a:extLst>
            </p:cNvPr>
            <p:cNvSpPr txBox="1"/>
            <p:nvPr/>
          </p:nvSpPr>
          <p:spPr>
            <a:xfrm>
              <a:off x="3932376" y="5612722"/>
              <a:ext cx="431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11</a:t>
              </a:r>
            </a:p>
          </p:txBody>
        </p:sp>
      </p:grpSp>
      <p:sp>
        <p:nvSpPr>
          <p:cNvPr id="113" name="bulle red card player 2 green">
            <a:extLst>
              <a:ext uri="{FF2B5EF4-FFF2-40B4-BE49-F238E27FC236}">
                <a16:creationId xmlns:a16="http://schemas.microsoft.com/office/drawing/2014/main" id="{4098F2F4-7CAB-401F-99A5-EDB5B350A2FF}"/>
              </a:ext>
            </a:extLst>
          </p:cNvPr>
          <p:cNvSpPr/>
          <p:nvPr/>
        </p:nvSpPr>
        <p:spPr>
          <a:xfrm>
            <a:off x="284422" y="2628499"/>
            <a:ext cx="2695838" cy="2044334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>
              <a:rot lat="0" lon="0" rev="20399999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flatTx/>
          </a:bodyPr>
          <a:lstStyle/>
          <a:p>
            <a:pPr algn="ctr"/>
            <a:r>
              <a:rPr lang="fr-FR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Yellow </a:t>
            </a:r>
            <a:r>
              <a:rPr lang="fr-FR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card</a:t>
            </a:r>
            <a:r>
              <a:rPr lang="fr-FR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for Coach Team A</a:t>
            </a:r>
          </a:p>
        </p:txBody>
      </p:sp>
      <p:sp>
        <p:nvSpPr>
          <p:cNvPr id="118" name="during the match - misconduct warnings">
            <a:extLst>
              <a:ext uri="{FF2B5EF4-FFF2-40B4-BE49-F238E27FC236}">
                <a16:creationId xmlns:a16="http://schemas.microsoft.com/office/drawing/2014/main" id="{8E6BD31E-6A82-4D00-A283-3831ACF564BD}"/>
              </a:ext>
            </a:extLst>
          </p:cNvPr>
          <p:cNvSpPr txBox="1"/>
          <p:nvPr/>
        </p:nvSpPr>
        <p:spPr>
          <a:xfrm>
            <a:off x="3225807" y="428396"/>
            <a:ext cx="6277937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3.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DURING THE MATCH – </a:t>
            </a:r>
            <a:r>
              <a:rPr lang="fr-FR" dirty="0" err="1">
                <a:solidFill>
                  <a:srgbClr val="004A9D"/>
                </a:solidFill>
                <a:latin typeface="Arial Black" panose="020B0A04020102020204" pitchFamily="34" charset="0"/>
              </a:rPr>
              <a:t>Misconduct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sanctions</a:t>
            </a:r>
          </a:p>
        </p:txBody>
      </p:sp>
      <p:sp>
        <p:nvSpPr>
          <p:cNvPr id="130" name="#8 A">
            <a:extLst>
              <a:ext uri="{FF2B5EF4-FFF2-40B4-BE49-F238E27FC236}">
                <a16:creationId xmlns:a16="http://schemas.microsoft.com/office/drawing/2014/main" id="{A0BC6012-67E9-4D8C-A71C-EF274A8E0705}"/>
              </a:ext>
            </a:extLst>
          </p:cNvPr>
          <p:cNvSpPr txBox="1"/>
          <p:nvPr/>
        </p:nvSpPr>
        <p:spPr>
          <a:xfrm>
            <a:off x="2850657" y="2758024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411E7C-F9EF-4B78-866C-7B62B79ABBA6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85001" y="3964214"/>
            <a:ext cx="2361169" cy="2036177"/>
          </a:xfrm>
          <a:prstGeom prst="rect">
            <a:avLst/>
          </a:prstGeom>
        </p:spPr>
      </p:pic>
      <p:sp>
        <p:nvSpPr>
          <p:cNvPr id="119" name="Write down the score of te left team...">
            <a:extLst>
              <a:ext uri="{FF2B5EF4-FFF2-40B4-BE49-F238E27FC236}">
                <a16:creationId xmlns:a16="http://schemas.microsoft.com/office/drawing/2014/main" id="{846760FA-AD5B-4E5D-AA95-4D4108985F08}"/>
              </a:ext>
            </a:extLst>
          </p:cNvPr>
          <p:cNvSpPr txBox="1"/>
          <p:nvPr/>
        </p:nvSpPr>
        <p:spPr>
          <a:xfrm>
            <a:off x="5447647" y="3957290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A yellow card is a formal warning.</a:t>
            </a:r>
          </a:p>
        </p:txBody>
      </p:sp>
      <p:sp>
        <p:nvSpPr>
          <p:cNvPr id="120" name="Write down the score of te left team...">
            <a:extLst>
              <a:ext uri="{FF2B5EF4-FFF2-40B4-BE49-F238E27FC236}">
                <a16:creationId xmlns:a16="http://schemas.microsoft.com/office/drawing/2014/main" id="{B87F892D-3BDC-4C3C-BFAF-7BD2646AFC58}"/>
              </a:ext>
            </a:extLst>
          </p:cNvPr>
          <p:cNvSpPr txBox="1"/>
          <p:nvPr/>
        </p:nvSpPr>
        <p:spPr>
          <a:xfrm>
            <a:off x="5424435" y="4471138"/>
            <a:ext cx="3429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Record it in the ‘Sanctions’ section of the scoresheet, under the ‘W’ column.</a:t>
            </a:r>
          </a:p>
        </p:txBody>
      </p:sp>
      <p:sp>
        <p:nvSpPr>
          <p:cNvPr id="121" name="Write down the score of te left team...">
            <a:extLst>
              <a:ext uri="{FF2B5EF4-FFF2-40B4-BE49-F238E27FC236}">
                <a16:creationId xmlns:a16="http://schemas.microsoft.com/office/drawing/2014/main" id="{B050BC37-A03E-4019-AA3B-F80375F95F13}"/>
              </a:ext>
            </a:extLst>
          </p:cNvPr>
          <p:cNvSpPr txBox="1"/>
          <p:nvPr/>
        </p:nvSpPr>
        <p:spPr>
          <a:xfrm>
            <a:off x="5453254" y="5268166"/>
            <a:ext cx="29566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‘C’ for Coach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‘A’ for Team 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The set number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The score. The team sanctioned goes first.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AU" sz="1600" dirty="0">
              <a:solidFill>
                <a:srgbClr val="004A9D"/>
              </a:solidFill>
              <a:latin typeface="Arial Black" panose="020B0A04020102020204" pitchFamily="34" charset="0"/>
            </a:endParaRPr>
          </a:p>
        </p:txBody>
      </p:sp>
      <p:sp>
        <p:nvSpPr>
          <p:cNvPr id="140" name="Yellow W">
            <a:extLst>
              <a:ext uri="{FF2B5EF4-FFF2-40B4-BE49-F238E27FC236}">
                <a16:creationId xmlns:a16="http://schemas.microsoft.com/office/drawing/2014/main" id="{123E2AE4-38F7-4BB0-9239-8E89E88754C5}"/>
              </a:ext>
            </a:extLst>
          </p:cNvPr>
          <p:cNvSpPr/>
          <p:nvPr/>
        </p:nvSpPr>
        <p:spPr>
          <a:xfrm>
            <a:off x="2618558" y="4610100"/>
            <a:ext cx="291330" cy="223838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Yellow A/B">
            <a:extLst>
              <a:ext uri="{FF2B5EF4-FFF2-40B4-BE49-F238E27FC236}">
                <a16:creationId xmlns:a16="http://schemas.microsoft.com/office/drawing/2014/main" id="{BF1D716B-892D-4909-8468-2CFF9D54A23F}"/>
              </a:ext>
            </a:extLst>
          </p:cNvPr>
          <p:cNvSpPr/>
          <p:nvPr/>
        </p:nvSpPr>
        <p:spPr>
          <a:xfrm>
            <a:off x="3725669" y="4610100"/>
            <a:ext cx="231969" cy="223838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Yellow Set">
            <a:extLst>
              <a:ext uri="{FF2B5EF4-FFF2-40B4-BE49-F238E27FC236}">
                <a16:creationId xmlns:a16="http://schemas.microsoft.com/office/drawing/2014/main" id="{CF50B7A4-80E4-4083-950E-B89F66787B3E}"/>
              </a:ext>
            </a:extLst>
          </p:cNvPr>
          <p:cNvSpPr/>
          <p:nvPr/>
        </p:nvSpPr>
        <p:spPr>
          <a:xfrm>
            <a:off x="3963786" y="4606850"/>
            <a:ext cx="310558" cy="223838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9" name="Yellow Score">
            <a:extLst>
              <a:ext uri="{FF2B5EF4-FFF2-40B4-BE49-F238E27FC236}">
                <a16:creationId xmlns:a16="http://schemas.microsoft.com/office/drawing/2014/main" id="{E8ABDBC1-FAAB-472F-AE52-894EE485899B}"/>
              </a:ext>
            </a:extLst>
          </p:cNvPr>
          <p:cNvSpPr/>
          <p:nvPr/>
        </p:nvSpPr>
        <p:spPr>
          <a:xfrm>
            <a:off x="4284189" y="4607715"/>
            <a:ext cx="621185" cy="223838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">
            <a:extLst>
              <a:ext uri="{FF2B5EF4-FFF2-40B4-BE49-F238E27FC236}">
                <a16:creationId xmlns:a16="http://schemas.microsoft.com/office/drawing/2014/main" id="{36310EAB-5C88-4F2C-B8DB-ECA9447C4328}"/>
              </a:ext>
            </a:extLst>
          </p:cNvPr>
          <p:cNvSpPr txBox="1"/>
          <p:nvPr/>
        </p:nvSpPr>
        <p:spPr>
          <a:xfrm>
            <a:off x="2634251" y="4558672"/>
            <a:ext cx="254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C</a:t>
            </a:r>
            <a:endParaRPr lang="en-AU" sz="1100" dirty="0"/>
          </a:p>
        </p:txBody>
      </p:sp>
      <p:sp>
        <p:nvSpPr>
          <p:cNvPr id="23" name="A">
            <a:extLst>
              <a:ext uri="{FF2B5EF4-FFF2-40B4-BE49-F238E27FC236}">
                <a16:creationId xmlns:a16="http://schemas.microsoft.com/office/drawing/2014/main" id="{94EBFC7C-A940-42C3-B6C3-3A7E988AC9A9}"/>
              </a:ext>
            </a:extLst>
          </p:cNvPr>
          <p:cNvSpPr txBox="1"/>
          <p:nvPr/>
        </p:nvSpPr>
        <p:spPr>
          <a:xfrm>
            <a:off x="3712190" y="4558672"/>
            <a:ext cx="254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A</a:t>
            </a:r>
            <a:endParaRPr lang="en-AU" sz="1100" dirty="0"/>
          </a:p>
        </p:txBody>
      </p:sp>
      <p:sp>
        <p:nvSpPr>
          <p:cNvPr id="173" name="1">
            <a:extLst>
              <a:ext uri="{FF2B5EF4-FFF2-40B4-BE49-F238E27FC236}">
                <a16:creationId xmlns:a16="http://schemas.microsoft.com/office/drawing/2014/main" id="{3AEC5988-C5AF-43BB-A40E-D48C201C8DD5}"/>
              </a:ext>
            </a:extLst>
          </p:cNvPr>
          <p:cNvSpPr txBox="1"/>
          <p:nvPr/>
        </p:nvSpPr>
        <p:spPr>
          <a:xfrm>
            <a:off x="3990980" y="4558672"/>
            <a:ext cx="254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1</a:t>
            </a:r>
            <a:endParaRPr lang="en-AU" sz="1100" dirty="0"/>
          </a:p>
        </p:txBody>
      </p:sp>
      <p:sp>
        <p:nvSpPr>
          <p:cNvPr id="175" name="12:11">
            <a:extLst>
              <a:ext uri="{FF2B5EF4-FFF2-40B4-BE49-F238E27FC236}">
                <a16:creationId xmlns:a16="http://schemas.microsoft.com/office/drawing/2014/main" id="{BA5AFA2E-39DC-499C-B4F7-661AD52518EB}"/>
              </a:ext>
            </a:extLst>
          </p:cNvPr>
          <p:cNvSpPr txBox="1"/>
          <p:nvPr/>
        </p:nvSpPr>
        <p:spPr>
          <a:xfrm>
            <a:off x="4283933" y="4556515"/>
            <a:ext cx="621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12:11</a:t>
            </a:r>
            <a:endParaRPr lang="en-AU" sz="1100" dirty="0"/>
          </a:p>
        </p:txBody>
      </p:sp>
    </p:spTree>
    <p:extLst>
      <p:ext uri="{BB962C8B-B14F-4D97-AF65-F5344CB8AC3E}">
        <p14:creationId xmlns:p14="http://schemas.microsoft.com/office/powerpoint/2010/main" val="28792904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113" grpId="0" animBg="1"/>
      <p:bldP spid="118" grpId="0"/>
      <p:bldP spid="119" grpId="0" build="allAtOnce"/>
      <p:bldP spid="120" grpId="0" build="allAtOnce"/>
      <p:bldP spid="140" grpId="0" animBg="1"/>
      <p:bldP spid="140" grpId="1" animBg="1"/>
      <p:bldP spid="144" grpId="0" animBg="1"/>
      <p:bldP spid="144" grpId="1" animBg="1"/>
      <p:bldP spid="148" grpId="0" animBg="1"/>
      <p:bldP spid="148" grpId="1" animBg="1"/>
      <p:bldP spid="169" grpId="0" animBg="1"/>
      <p:bldP spid="9" grpId="0"/>
      <p:bldP spid="23" grpId="0"/>
      <p:bldP spid="173" grpId="0"/>
      <p:bldP spid="17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4" name="score Red 11"/>
          <p:cNvSpPr txBox="1"/>
          <p:nvPr/>
        </p:nvSpPr>
        <p:spPr>
          <a:xfrm>
            <a:off x="5747844" y="1953625"/>
            <a:ext cx="902683" cy="923330"/>
          </a:xfrm>
          <a:prstGeom prst="rect">
            <a:avLst/>
          </a:prstGeom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11</a:t>
            </a:r>
          </a:p>
        </p:txBody>
      </p:sp>
      <p:sp useBgFill="1">
        <p:nvSpPr>
          <p:cNvPr id="122" name="score Blue 12"/>
          <p:cNvSpPr txBox="1"/>
          <p:nvPr/>
        </p:nvSpPr>
        <p:spPr>
          <a:xfrm>
            <a:off x="1085747" y="1960904"/>
            <a:ext cx="954107" cy="92333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12</a:t>
            </a:r>
          </a:p>
        </p:txBody>
      </p:sp>
      <p:pic>
        <p:nvPicPr>
          <p:cNvPr id="25" name="Volleyball court">
            <a:extLst>
              <a:ext uri="{FF2B5EF4-FFF2-40B4-BE49-F238E27FC236}">
                <a16:creationId xmlns:a16="http://schemas.microsoft.com/office/drawing/2014/main" id="{F6F5F960-32BC-478A-9A52-C7FB4E51BC1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8011" t="6946" r="8957" b="7591"/>
          <a:stretch/>
        </p:blipFill>
        <p:spPr>
          <a:xfrm rot="16200000">
            <a:off x="2946259" y="906792"/>
            <a:ext cx="2017023" cy="3080634"/>
          </a:xfrm>
          <a:prstGeom prst="rect">
            <a:avLst/>
          </a:prstGeom>
        </p:spPr>
      </p:pic>
      <p:sp>
        <p:nvSpPr>
          <p:cNvPr id="111" name="Heathfield"/>
          <p:cNvSpPr/>
          <p:nvPr/>
        </p:nvSpPr>
        <p:spPr>
          <a:xfrm>
            <a:off x="1099926" y="1446499"/>
            <a:ext cx="957905" cy="219493"/>
          </a:xfrm>
          <a:prstGeom prst="rect">
            <a:avLst/>
          </a:prstGeom>
          <a:solidFill>
            <a:schemeClr val="accent1">
              <a:lumMod val="40000"/>
              <a:lumOff val="60000"/>
              <a:alpha val="77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Horsham</a:t>
            </a:r>
          </a:p>
        </p:txBody>
      </p:sp>
      <p:sp>
        <p:nvSpPr>
          <p:cNvPr id="112" name="Benowa"/>
          <p:cNvSpPr/>
          <p:nvPr/>
        </p:nvSpPr>
        <p:spPr>
          <a:xfrm>
            <a:off x="5839716" y="1446499"/>
            <a:ext cx="797193" cy="219493"/>
          </a:xfrm>
          <a:prstGeom prst="rect">
            <a:avLst/>
          </a:prstGeom>
          <a:solidFill>
            <a:srgbClr val="FF0000">
              <a:alpha val="77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Bendigo</a:t>
            </a:r>
          </a:p>
        </p:txBody>
      </p:sp>
      <p:sp>
        <p:nvSpPr>
          <p:cNvPr id="14" name="#5 A">
            <a:extLst>
              <a:ext uri="{FF2B5EF4-FFF2-40B4-BE49-F238E27FC236}">
                <a16:creationId xmlns:a16="http://schemas.microsoft.com/office/drawing/2014/main" id="{2AD41974-51AE-4097-A67B-0DD053B8C3C6}"/>
              </a:ext>
            </a:extLst>
          </p:cNvPr>
          <p:cNvSpPr txBox="1"/>
          <p:nvPr/>
        </p:nvSpPr>
        <p:spPr>
          <a:xfrm>
            <a:off x="2851865" y="2298655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5</a:t>
            </a:r>
          </a:p>
        </p:txBody>
      </p:sp>
      <p:sp>
        <p:nvSpPr>
          <p:cNvPr id="15" name="#15 A">
            <a:extLst>
              <a:ext uri="{FF2B5EF4-FFF2-40B4-BE49-F238E27FC236}">
                <a16:creationId xmlns:a16="http://schemas.microsoft.com/office/drawing/2014/main" id="{C71FDEA7-C60F-4F34-9FDD-83F8DC9FFC80}"/>
              </a:ext>
            </a:extLst>
          </p:cNvPr>
          <p:cNvSpPr txBox="1"/>
          <p:nvPr/>
        </p:nvSpPr>
        <p:spPr>
          <a:xfrm>
            <a:off x="2853147" y="1839288"/>
            <a:ext cx="351025" cy="3064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15</a:t>
            </a:r>
            <a:endParaRPr lang="en-AU" sz="1600" b="1" dirty="0"/>
          </a:p>
        </p:txBody>
      </p:sp>
      <p:sp>
        <p:nvSpPr>
          <p:cNvPr id="16" name="#9 A">
            <a:extLst>
              <a:ext uri="{FF2B5EF4-FFF2-40B4-BE49-F238E27FC236}">
                <a16:creationId xmlns:a16="http://schemas.microsoft.com/office/drawing/2014/main" id="{B71AEC2E-6401-403B-9843-F3C71B3F8DA3}"/>
              </a:ext>
            </a:extLst>
          </p:cNvPr>
          <p:cNvSpPr txBox="1"/>
          <p:nvPr/>
        </p:nvSpPr>
        <p:spPr>
          <a:xfrm>
            <a:off x="3553654" y="1839287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9</a:t>
            </a:r>
          </a:p>
        </p:txBody>
      </p:sp>
      <p:sp>
        <p:nvSpPr>
          <p:cNvPr id="18" name="#7 A">
            <a:extLst>
              <a:ext uri="{FF2B5EF4-FFF2-40B4-BE49-F238E27FC236}">
                <a16:creationId xmlns:a16="http://schemas.microsoft.com/office/drawing/2014/main" id="{ED2C434E-19C3-4861-A358-62CCC5DCD1F7}"/>
              </a:ext>
            </a:extLst>
          </p:cNvPr>
          <p:cNvSpPr txBox="1"/>
          <p:nvPr/>
        </p:nvSpPr>
        <p:spPr>
          <a:xfrm>
            <a:off x="3555870" y="2759925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7</a:t>
            </a:r>
          </a:p>
        </p:txBody>
      </p:sp>
      <p:sp>
        <p:nvSpPr>
          <p:cNvPr id="19" name="#1 A">
            <a:extLst>
              <a:ext uri="{FF2B5EF4-FFF2-40B4-BE49-F238E27FC236}">
                <a16:creationId xmlns:a16="http://schemas.microsoft.com/office/drawing/2014/main" id="{23C1DD36-6475-4005-94C7-72D9A128308B}"/>
              </a:ext>
            </a:extLst>
          </p:cNvPr>
          <p:cNvSpPr txBox="1"/>
          <p:nvPr/>
        </p:nvSpPr>
        <p:spPr>
          <a:xfrm>
            <a:off x="3550686" y="2294789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1</a:t>
            </a:r>
          </a:p>
        </p:txBody>
      </p:sp>
      <p:sp>
        <p:nvSpPr>
          <p:cNvPr id="39" name="#2 B">
            <a:extLst>
              <a:ext uri="{FF2B5EF4-FFF2-40B4-BE49-F238E27FC236}">
                <a16:creationId xmlns:a16="http://schemas.microsoft.com/office/drawing/2014/main" id="{EE60C9A4-34F7-4E0C-9EC7-51CBEE0245EE}"/>
              </a:ext>
            </a:extLst>
          </p:cNvPr>
          <p:cNvSpPr txBox="1"/>
          <p:nvPr/>
        </p:nvSpPr>
        <p:spPr>
          <a:xfrm>
            <a:off x="3993297" y="2753488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2</a:t>
            </a:r>
          </a:p>
        </p:txBody>
      </p:sp>
      <p:sp>
        <p:nvSpPr>
          <p:cNvPr id="40" name="#12 B">
            <a:extLst>
              <a:ext uri="{FF2B5EF4-FFF2-40B4-BE49-F238E27FC236}">
                <a16:creationId xmlns:a16="http://schemas.microsoft.com/office/drawing/2014/main" id="{AAC88087-AEB7-4CC5-8FAB-C2FADC9D0E9C}"/>
              </a:ext>
            </a:extLst>
          </p:cNvPr>
          <p:cNvSpPr txBox="1"/>
          <p:nvPr/>
        </p:nvSpPr>
        <p:spPr>
          <a:xfrm>
            <a:off x="3985284" y="2302160"/>
            <a:ext cx="351025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12</a:t>
            </a:r>
          </a:p>
        </p:txBody>
      </p:sp>
      <p:sp>
        <p:nvSpPr>
          <p:cNvPr id="43" name="#6 B">
            <a:extLst>
              <a:ext uri="{FF2B5EF4-FFF2-40B4-BE49-F238E27FC236}">
                <a16:creationId xmlns:a16="http://schemas.microsoft.com/office/drawing/2014/main" id="{CBE020B4-4EA6-4A1C-A663-36B849E9011D}"/>
              </a:ext>
            </a:extLst>
          </p:cNvPr>
          <p:cNvSpPr txBox="1"/>
          <p:nvPr/>
        </p:nvSpPr>
        <p:spPr>
          <a:xfrm>
            <a:off x="3985284" y="1837633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6</a:t>
            </a:r>
          </a:p>
        </p:txBody>
      </p:sp>
      <p:sp>
        <p:nvSpPr>
          <p:cNvPr id="44" name="#11 B">
            <a:extLst>
              <a:ext uri="{FF2B5EF4-FFF2-40B4-BE49-F238E27FC236}">
                <a16:creationId xmlns:a16="http://schemas.microsoft.com/office/drawing/2014/main" id="{0CFFA423-1568-4ADE-BC76-245F7CFA91E0}"/>
              </a:ext>
            </a:extLst>
          </p:cNvPr>
          <p:cNvSpPr txBox="1"/>
          <p:nvPr/>
        </p:nvSpPr>
        <p:spPr>
          <a:xfrm>
            <a:off x="4703819" y="2756341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11</a:t>
            </a:r>
          </a:p>
        </p:txBody>
      </p:sp>
      <p:sp>
        <p:nvSpPr>
          <p:cNvPr id="45" name="#4 B">
            <a:extLst>
              <a:ext uri="{FF2B5EF4-FFF2-40B4-BE49-F238E27FC236}">
                <a16:creationId xmlns:a16="http://schemas.microsoft.com/office/drawing/2014/main" id="{FB6297F7-F012-45FF-80B3-FE7954C577C2}"/>
              </a:ext>
            </a:extLst>
          </p:cNvPr>
          <p:cNvSpPr txBox="1"/>
          <p:nvPr/>
        </p:nvSpPr>
        <p:spPr>
          <a:xfrm>
            <a:off x="4703819" y="2294789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4</a:t>
            </a:r>
          </a:p>
        </p:txBody>
      </p:sp>
      <p:sp>
        <p:nvSpPr>
          <p:cNvPr id="50" name="#9 B">
            <a:extLst>
              <a:ext uri="{FF2B5EF4-FFF2-40B4-BE49-F238E27FC236}">
                <a16:creationId xmlns:a16="http://schemas.microsoft.com/office/drawing/2014/main" id="{82FA57A7-4554-42EB-892B-D326D426564F}"/>
              </a:ext>
            </a:extLst>
          </p:cNvPr>
          <p:cNvSpPr txBox="1"/>
          <p:nvPr/>
        </p:nvSpPr>
        <p:spPr>
          <a:xfrm>
            <a:off x="4703819" y="1837633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9</a:t>
            </a:r>
          </a:p>
        </p:txBody>
      </p:sp>
      <p:grpSp>
        <p:nvGrpSpPr>
          <p:cNvPr id="127" name="End of Set 1">
            <a:extLst>
              <a:ext uri="{FF2B5EF4-FFF2-40B4-BE49-F238E27FC236}">
                <a16:creationId xmlns:a16="http://schemas.microsoft.com/office/drawing/2014/main" id="{E1CF665F-132C-49F7-B5DF-0F540CDDEEF8}"/>
              </a:ext>
            </a:extLst>
          </p:cNvPr>
          <p:cNvGrpSpPr/>
          <p:nvPr/>
        </p:nvGrpSpPr>
        <p:grpSpPr>
          <a:xfrm>
            <a:off x="827860" y="3708905"/>
            <a:ext cx="6388151" cy="2782709"/>
            <a:chOff x="827860" y="3708905"/>
            <a:chExt cx="6388151" cy="2782709"/>
          </a:xfrm>
        </p:grpSpPr>
        <p:grpSp>
          <p:nvGrpSpPr>
            <p:cNvPr id="152" name="Set 1 Ready for match start">
              <a:extLst>
                <a:ext uri="{FF2B5EF4-FFF2-40B4-BE49-F238E27FC236}">
                  <a16:creationId xmlns:a16="http://schemas.microsoft.com/office/drawing/2014/main" id="{8A2BC1E7-7A7C-4C53-ACE9-4F200C7728C5}"/>
                </a:ext>
              </a:extLst>
            </p:cNvPr>
            <p:cNvGrpSpPr/>
            <p:nvPr/>
          </p:nvGrpSpPr>
          <p:grpSpPr>
            <a:xfrm>
              <a:off x="875749" y="3708905"/>
              <a:ext cx="6340262" cy="2782709"/>
              <a:chOff x="2636102" y="3361990"/>
              <a:chExt cx="6984776" cy="3229426"/>
            </a:xfrm>
          </p:grpSpPr>
          <p:grpSp>
            <p:nvGrpSpPr>
              <p:cNvPr id="242" name="Set Ready for first serve">
                <a:extLst>
                  <a:ext uri="{FF2B5EF4-FFF2-40B4-BE49-F238E27FC236}">
                    <a16:creationId xmlns:a16="http://schemas.microsoft.com/office/drawing/2014/main" id="{46DA5E7B-BF59-4450-A757-EF706D00E698}"/>
                  </a:ext>
                </a:extLst>
              </p:cNvPr>
              <p:cNvGrpSpPr/>
              <p:nvPr/>
            </p:nvGrpSpPr>
            <p:grpSpPr>
              <a:xfrm>
                <a:off x="2636102" y="3361990"/>
                <a:ext cx="6984776" cy="3229426"/>
                <a:chOff x="4655840" y="2286148"/>
                <a:chExt cx="6984776" cy="3229426"/>
              </a:xfrm>
            </p:grpSpPr>
            <p:pic>
              <p:nvPicPr>
                <p:cNvPr id="247" name="Set 1 Blank">
                  <a:extLst>
                    <a:ext uri="{FF2B5EF4-FFF2-40B4-BE49-F238E27FC236}">
                      <a16:creationId xmlns:a16="http://schemas.microsoft.com/office/drawing/2014/main" id="{C234F08D-B35D-4CC1-AEBB-8C58245E461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 cstate="print"/>
                <a:srcRect r="9481"/>
                <a:stretch/>
              </p:blipFill>
              <p:spPr>
                <a:xfrm>
                  <a:off x="4655840" y="2286148"/>
                  <a:ext cx="6984776" cy="3229426"/>
                </a:xfrm>
                <a:prstGeom prst="rect">
                  <a:avLst/>
                </a:prstGeom>
              </p:spPr>
            </p:pic>
            <p:sp>
              <p:nvSpPr>
                <p:cNvPr id="248" name="Heathfield">
                  <a:extLst>
                    <a:ext uri="{FF2B5EF4-FFF2-40B4-BE49-F238E27FC236}">
                      <a16:creationId xmlns:a16="http://schemas.microsoft.com/office/drawing/2014/main" id="{EB39E11A-58AA-4BA0-88A1-BAE78557E7CB}"/>
                    </a:ext>
                  </a:extLst>
                </p:cNvPr>
                <p:cNvSpPr txBox="1"/>
                <p:nvPr/>
              </p:nvSpPr>
              <p:spPr>
                <a:xfrm>
                  <a:off x="6443999" y="2358000"/>
                  <a:ext cx="939799" cy="3214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200" dirty="0"/>
                    <a:t>Horsham</a:t>
                  </a:r>
                </a:p>
              </p:txBody>
            </p:sp>
            <p:sp>
              <p:nvSpPr>
                <p:cNvPr id="249" name="Benowa">
                  <a:extLst>
                    <a:ext uri="{FF2B5EF4-FFF2-40B4-BE49-F238E27FC236}">
                      <a16:creationId xmlns:a16="http://schemas.microsoft.com/office/drawing/2014/main" id="{9C7B5D9E-9A31-4844-ABBD-E85564FB1AC6}"/>
                    </a:ext>
                  </a:extLst>
                </p:cNvPr>
                <p:cNvSpPr txBox="1"/>
                <p:nvPr/>
              </p:nvSpPr>
              <p:spPr>
                <a:xfrm>
                  <a:off x="8412354" y="2358000"/>
                  <a:ext cx="876137" cy="3214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200" dirty="0"/>
                    <a:t>Bendigo</a:t>
                  </a:r>
                </a:p>
              </p:txBody>
            </p:sp>
            <p:grpSp>
              <p:nvGrpSpPr>
                <p:cNvPr id="250" name="First serve cross off">
                  <a:extLst>
                    <a:ext uri="{FF2B5EF4-FFF2-40B4-BE49-F238E27FC236}">
                      <a16:creationId xmlns:a16="http://schemas.microsoft.com/office/drawing/2014/main" id="{E62F0935-967B-4615-A4F4-DACD0A9BFB20}"/>
                    </a:ext>
                  </a:extLst>
                </p:cNvPr>
                <p:cNvGrpSpPr/>
                <p:nvPr/>
              </p:nvGrpSpPr>
              <p:grpSpPr>
                <a:xfrm>
                  <a:off x="7434629" y="2365232"/>
                  <a:ext cx="188053" cy="109386"/>
                  <a:chOff x="7434629" y="2365232"/>
                  <a:chExt cx="188053" cy="109386"/>
                </a:xfrm>
              </p:grpSpPr>
              <p:cxnSp>
                <p:nvCxnSpPr>
                  <p:cNvPr id="268" name="Straight Connector 267">
                    <a:extLst>
                      <a:ext uri="{FF2B5EF4-FFF2-40B4-BE49-F238E27FC236}">
                        <a16:creationId xmlns:a16="http://schemas.microsoft.com/office/drawing/2014/main" id="{A9864059-E89C-4CF0-99AA-88A472F7781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9" name="Straight Connector 268">
                    <a:extLst>
                      <a:ext uri="{FF2B5EF4-FFF2-40B4-BE49-F238E27FC236}">
                        <a16:creationId xmlns:a16="http://schemas.microsoft.com/office/drawing/2014/main" id="{0CC6B8FB-059A-4713-A9F9-AD2410BBC65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1" name="First receive cross off">
                  <a:extLst>
                    <a:ext uri="{FF2B5EF4-FFF2-40B4-BE49-F238E27FC236}">
                      <a16:creationId xmlns:a16="http://schemas.microsoft.com/office/drawing/2014/main" id="{21BD64F3-1137-49A7-9A15-2322EA906B02}"/>
                    </a:ext>
                  </a:extLst>
                </p:cNvPr>
                <p:cNvGrpSpPr/>
                <p:nvPr/>
              </p:nvGrpSpPr>
              <p:grpSpPr>
                <a:xfrm>
                  <a:off x="10885973" y="2495457"/>
                  <a:ext cx="188053" cy="109386"/>
                  <a:chOff x="7434629" y="2365232"/>
                  <a:chExt cx="188053" cy="109386"/>
                </a:xfrm>
              </p:grpSpPr>
              <p:cxnSp>
                <p:nvCxnSpPr>
                  <p:cNvPr id="266" name="Straight Connector 265">
                    <a:extLst>
                      <a:ext uri="{FF2B5EF4-FFF2-40B4-BE49-F238E27FC236}">
                        <a16:creationId xmlns:a16="http://schemas.microsoft.com/office/drawing/2014/main" id="{E210DE9E-8AAB-4762-929F-E4E559C1389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7" name="Straight Connector 266">
                    <a:extLst>
                      <a:ext uri="{FF2B5EF4-FFF2-40B4-BE49-F238E27FC236}">
                        <a16:creationId xmlns:a16="http://schemas.microsoft.com/office/drawing/2014/main" id="{573CF106-DA7D-4FD6-B065-7EC970D7C24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434629" y="2365232"/>
                    <a:ext cx="188053" cy="1093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52" name="5 Pos I A">
                  <a:extLst>
                    <a:ext uri="{FF2B5EF4-FFF2-40B4-BE49-F238E27FC236}">
                      <a16:creationId xmlns:a16="http://schemas.microsoft.com/office/drawing/2014/main" id="{AC038B02-76C6-4C79-917F-7648322AC6FD}"/>
                    </a:ext>
                  </a:extLst>
                </p:cNvPr>
                <p:cNvSpPr txBox="1"/>
                <p:nvPr/>
              </p:nvSpPr>
              <p:spPr>
                <a:xfrm>
                  <a:off x="4807189" y="2647429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5</a:t>
                  </a:r>
                </a:p>
              </p:txBody>
            </p:sp>
            <p:sp>
              <p:nvSpPr>
                <p:cNvPr id="253" name="3 Pos II A">
                  <a:extLst>
                    <a:ext uri="{FF2B5EF4-FFF2-40B4-BE49-F238E27FC236}">
                      <a16:creationId xmlns:a16="http://schemas.microsoft.com/office/drawing/2014/main" id="{F66F059C-6AA4-4DEF-9AF7-652139B461A9}"/>
                    </a:ext>
                  </a:extLst>
                </p:cNvPr>
                <p:cNvSpPr txBox="1"/>
                <p:nvPr/>
              </p:nvSpPr>
              <p:spPr>
                <a:xfrm>
                  <a:off x="5302617" y="2647190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3</a:t>
                  </a:r>
                </a:p>
              </p:txBody>
            </p:sp>
            <p:sp>
              <p:nvSpPr>
                <p:cNvPr id="254" name="7 Pos III A">
                  <a:extLst>
                    <a:ext uri="{FF2B5EF4-FFF2-40B4-BE49-F238E27FC236}">
                      <a16:creationId xmlns:a16="http://schemas.microsoft.com/office/drawing/2014/main" id="{A226ABB3-87D1-4A05-B778-25D1928635A7}"/>
                    </a:ext>
                  </a:extLst>
                </p:cNvPr>
                <p:cNvSpPr txBox="1"/>
                <p:nvPr/>
              </p:nvSpPr>
              <p:spPr>
                <a:xfrm>
                  <a:off x="5783945" y="2650511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7</a:t>
                  </a:r>
                </a:p>
              </p:txBody>
            </p:sp>
            <p:sp>
              <p:nvSpPr>
                <p:cNvPr id="255" name="1 Pos IV A">
                  <a:extLst>
                    <a:ext uri="{FF2B5EF4-FFF2-40B4-BE49-F238E27FC236}">
                      <a16:creationId xmlns:a16="http://schemas.microsoft.com/office/drawing/2014/main" id="{3ACE9E47-600C-43DE-BDC8-C3B9719C91E9}"/>
                    </a:ext>
                  </a:extLst>
                </p:cNvPr>
                <p:cNvSpPr txBox="1"/>
                <p:nvPr/>
              </p:nvSpPr>
              <p:spPr>
                <a:xfrm>
                  <a:off x="6269546" y="2650511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</a:t>
                  </a:r>
                </a:p>
              </p:txBody>
            </p:sp>
            <p:sp>
              <p:nvSpPr>
                <p:cNvPr id="256" name="9 Pos V A">
                  <a:extLst>
                    <a:ext uri="{FF2B5EF4-FFF2-40B4-BE49-F238E27FC236}">
                      <a16:creationId xmlns:a16="http://schemas.microsoft.com/office/drawing/2014/main" id="{ABA17024-CCA5-4ED5-ADF7-5F8B04D14BF8}"/>
                    </a:ext>
                  </a:extLst>
                </p:cNvPr>
                <p:cNvSpPr txBox="1"/>
                <p:nvPr/>
              </p:nvSpPr>
              <p:spPr>
                <a:xfrm>
                  <a:off x="6750100" y="2650511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9</a:t>
                  </a:r>
                </a:p>
              </p:txBody>
            </p:sp>
            <p:sp>
              <p:nvSpPr>
                <p:cNvPr id="257" name="15 Pos VI A">
                  <a:extLst>
                    <a:ext uri="{FF2B5EF4-FFF2-40B4-BE49-F238E27FC236}">
                      <a16:creationId xmlns:a16="http://schemas.microsoft.com/office/drawing/2014/main" id="{62F8A6C7-ADEF-49B6-9BD1-956B851F1767}"/>
                    </a:ext>
                  </a:extLst>
                </p:cNvPr>
                <p:cNvSpPr txBox="1"/>
                <p:nvPr/>
              </p:nvSpPr>
              <p:spPr>
                <a:xfrm>
                  <a:off x="7219810" y="2650511"/>
                  <a:ext cx="374259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15</a:t>
                  </a:r>
                </a:p>
              </p:txBody>
            </p:sp>
            <p:sp>
              <p:nvSpPr>
                <p:cNvPr id="258" name="10 Pos L A">
                  <a:extLst>
                    <a:ext uri="{FF2B5EF4-FFF2-40B4-BE49-F238E27FC236}">
                      <a16:creationId xmlns:a16="http://schemas.microsoft.com/office/drawing/2014/main" id="{2F794A5B-DCFB-48CC-8157-0C594A641034}"/>
                    </a:ext>
                  </a:extLst>
                </p:cNvPr>
                <p:cNvSpPr txBox="1"/>
                <p:nvPr/>
              </p:nvSpPr>
              <p:spPr>
                <a:xfrm>
                  <a:off x="7142202" y="5169324"/>
                  <a:ext cx="4739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10</a:t>
                  </a:r>
                </a:p>
              </p:txBody>
            </p:sp>
            <p:sp>
              <p:nvSpPr>
                <p:cNvPr id="259" name="9 Pos I B">
                  <a:extLst>
                    <a:ext uri="{FF2B5EF4-FFF2-40B4-BE49-F238E27FC236}">
                      <a16:creationId xmlns:a16="http://schemas.microsoft.com/office/drawing/2014/main" id="{3CD70BE5-2ABF-4DB2-A93C-38F9584A7D80}"/>
                    </a:ext>
                  </a:extLst>
                </p:cNvPr>
                <p:cNvSpPr txBox="1"/>
                <p:nvPr/>
              </p:nvSpPr>
              <p:spPr>
                <a:xfrm>
                  <a:off x="8252755" y="2644108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9</a:t>
                  </a:r>
                </a:p>
              </p:txBody>
            </p:sp>
            <p:sp>
              <p:nvSpPr>
                <p:cNvPr id="260" name="6 Pos II B">
                  <a:extLst>
                    <a:ext uri="{FF2B5EF4-FFF2-40B4-BE49-F238E27FC236}">
                      <a16:creationId xmlns:a16="http://schemas.microsoft.com/office/drawing/2014/main" id="{B71EC3B0-8945-4B8F-B0D0-3AF651F85B86}"/>
                    </a:ext>
                  </a:extLst>
                </p:cNvPr>
                <p:cNvSpPr txBox="1"/>
                <p:nvPr/>
              </p:nvSpPr>
              <p:spPr>
                <a:xfrm>
                  <a:off x="8748183" y="2643869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6</a:t>
                  </a:r>
                </a:p>
              </p:txBody>
            </p:sp>
            <p:sp>
              <p:nvSpPr>
                <p:cNvPr id="261" name="12 Pos III B">
                  <a:extLst>
                    <a:ext uri="{FF2B5EF4-FFF2-40B4-BE49-F238E27FC236}">
                      <a16:creationId xmlns:a16="http://schemas.microsoft.com/office/drawing/2014/main" id="{17E79B9D-DAC0-4C11-91F0-8D5A83E66599}"/>
                    </a:ext>
                  </a:extLst>
                </p:cNvPr>
                <p:cNvSpPr txBox="1"/>
                <p:nvPr/>
              </p:nvSpPr>
              <p:spPr>
                <a:xfrm>
                  <a:off x="9229511" y="2647190"/>
                  <a:ext cx="3651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12</a:t>
                  </a:r>
                </a:p>
              </p:txBody>
            </p:sp>
            <p:sp>
              <p:nvSpPr>
                <p:cNvPr id="262" name="2 Pos IV B">
                  <a:extLst>
                    <a:ext uri="{FF2B5EF4-FFF2-40B4-BE49-F238E27FC236}">
                      <a16:creationId xmlns:a16="http://schemas.microsoft.com/office/drawing/2014/main" id="{CFB80428-B6DD-41E8-8AC5-460008233A1B}"/>
                    </a:ext>
                  </a:extLst>
                </p:cNvPr>
                <p:cNvSpPr txBox="1"/>
                <p:nvPr/>
              </p:nvSpPr>
              <p:spPr>
                <a:xfrm>
                  <a:off x="9715112" y="2647190"/>
                  <a:ext cx="28562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2</a:t>
                  </a:r>
                </a:p>
              </p:txBody>
            </p:sp>
            <p:sp>
              <p:nvSpPr>
                <p:cNvPr id="263" name="11 Pos V B">
                  <a:extLst>
                    <a:ext uri="{FF2B5EF4-FFF2-40B4-BE49-F238E27FC236}">
                      <a16:creationId xmlns:a16="http://schemas.microsoft.com/office/drawing/2014/main" id="{784F5F31-B72B-46DE-B4A4-F73528DE9205}"/>
                    </a:ext>
                  </a:extLst>
                </p:cNvPr>
                <p:cNvSpPr txBox="1"/>
                <p:nvPr/>
              </p:nvSpPr>
              <p:spPr>
                <a:xfrm>
                  <a:off x="10195666" y="2647190"/>
                  <a:ext cx="3651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11</a:t>
                  </a:r>
                </a:p>
              </p:txBody>
            </p:sp>
            <p:sp>
              <p:nvSpPr>
                <p:cNvPr id="264" name="4 Pos VI B">
                  <a:extLst>
                    <a:ext uri="{FF2B5EF4-FFF2-40B4-BE49-F238E27FC236}">
                      <a16:creationId xmlns:a16="http://schemas.microsoft.com/office/drawing/2014/main" id="{7538986B-0CF3-4F87-AC93-A2D04296ED63}"/>
                    </a:ext>
                  </a:extLst>
                </p:cNvPr>
                <p:cNvSpPr txBox="1"/>
                <p:nvPr/>
              </p:nvSpPr>
              <p:spPr>
                <a:xfrm>
                  <a:off x="10665376" y="2647190"/>
                  <a:ext cx="374259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4</a:t>
                  </a:r>
                </a:p>
              </p:txBody>
            </p:sp>
            <p:sp>
              <p:nvSpPr>
                <p:cNvPr id="265" name="1 Pos L B">
                  <a:extLst>
                    <a:ext uri="{FF2B5EF4-FFF2-40B4-BE49-F238E27FC236}">
                      <a16:creationId xmlns:a16="http://schemas.microsoft.com/office/drawing/2014/main" id="{2C963BF9-D04B-4F14-97F6-F8CE0EC73CB0}"/>
                    </a:ext>
                  </a:extLst>
                </p:cNvPr>
                <p:cNvSpPr txBox="1"/>
                <p:nvPr/>
              </p:nvSpPr>
              <p:spPr>
                <a:xfrm>
                  <a:off x="10574537" y="5171417"/>
                  <a:ext cx="473974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AU" sz="1100" dirty="0"/>
                    <a:t>1</a:t>
                  </a:r>
                </a:p>
              </p:txBody>
            </p:sp>
          </p:grpSp>
          <p:cxnSp>
            <p:nvCxnSpPr>
              <p:cNvPr id="243" name="Rotation 5 1A">
                <a:extLst>
                  <a:ext uri="{FF2B5EF4-FFF2-40B4-BE49-F238E27FC236}">
                    <a16:creationId xmlns:a16="http://schemas.microsoft.com/office/drawing/2014/main" id="{8085A9D1-8770-4149-8BA3-8520E4DE050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79034" y="5224922"/>
                <a:ext cx="108417" cy="10685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44" name="Cross off Rotation 1B">
                <a:extLst>
                  <a:ext uri="{FF2B5EF4-FFF2-40B4-BE49-F238E27FC236}">
                    <a16:creationId xmlns:a16="http://schemas.microsoft.com/office/drawing/2014/main" id="{EE6FD2F0-8441-4517-BB79-380B18D80834}"/>
                  </a:ext>
                </a:extLst>
              </p:cNvPr>
              <p:cNvGrpSpPr/>
              <p:nvPr/>
            </p:nvGrpSpPr>
            <p:grpSpPr>
              <a:xfrm>
                <a:off x="6114360" y="5224921"/>
                <a:ext cx="240478" cy="322473"/>
                <a:chOff x="8134098" y="4149079"/>
                <a:chExt cx="240478" cy="322473"/>
              </a:xfrm>
            </p:grpSpPr>
            <p:cxnSp>
              <p:nvCxnSpPr>
                <p:cNvPr id="245" name="Straight Connector 244">
                  <a:extLst>
                    <a:ext uri="{FF2B5EF4-FFF2-40B4-BE49-F238E27FC236}">
                      <a16:creationId xmlns:a16="http://schemas.microsoft.com/office/drawing/2014/main" id="{25583757-278F-4C86-828F-B0003C9A12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134098" y="4149079"/>
                  <a:ext cx="240478" cy="32247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Straight Connector 245">
                  <a:extLst>
                    <a:ext uri="{FF2B5EF4-FFF2-40B4-BE49-F238E27FC236}">
                      <a16:creationId xmlns:a16="http://schemas.microsoft.com/office/drawing/2014/main" id="{DED4B70D-729B-49DC-92C6-8343D8ED155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157742" y="4149079"/>
                  <a:ext cx="216834" cy="32247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61" name="Match Start Time">
              <a:extLst>
                <a:ext uri="{FF2B5EF4-FFF2-40B4-BE49-F238E27FC236}">
                  <a16:creationId xmlns:a16="http://schemas.microsoft.com/office/drawing/2014/main" id="{00E28F64-44AD-4D28-B927-087585B10DA0}"/>
                </a:ext>
              </a:extLst>
            </p:cNvPr>
            <p:cNvSpPr txBox="1"/>
            <p:nvPr/>
          </p:nvSpPr>
          <p:spPr>
            <a:xfrm>
              <a:off x="1595162" y="3721343"/>
              <a:ext cx="6452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600" dirty="0"/>
                <a:t>9:00</a:t>
              </a:r>
              <a:endParaRPr lang="en-AU" sz="1200" dirty="0"/>
            </a:p>
          </p:txBody>
        </p:sp>
        <p:grpSp>
          <p:nvGrpSpPr>
            <p:cNvPr id="165" name="Points B (22)">
              <a:extLst>
                <a:ext uri="{FF2B5EF4-FFF2-40B4-BE49-F238E27FC236}">
                  <a16:creationId xmlns:a16="http://schemas.microsoft.com/office/drawing/2014/main" id="{AFB527E5-64EB-4B26-99A4-CFD74CEA8CF9}"/>
                </a:ext>
              </a:extLst>
            </p:cNvPr>
            <p:cNvGrpSpPr/>
            <p:nvPr/>
          </p:nvGrpSpPr>
          <p:grpSpPr>
            <a:xfrm>
              <a:off x="6743942" y="4078485"/>
              <a:ext cx="168340" cy="1624676"/>
              <a:chOff x="6743942" y="4078485"/>
              <a:chExt cx="168340" cy="1624676"/>
            </a:xfrm>
          </p:grpSpPr>
          <p:cxnSp>
            <p:nvCxnSpPr>
              <p:cNvPr id="222" name="Pt 1B">
                <a:extLst>
                  <a:ext uri="{FF2B5EF4-FFF2-40B4-BE49-F238E27FC236}">
                    <a16:creationId xmlns:a16="http://schemas.microsoft.com/office/drawing/2014/main" id="{A38AB0CA-DD7F-40B8-8DA6-43B03C9F6C1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288" y="4078485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Pt 2B">
                <a:extLst>
                  <a:ext uri="{FF2B5EF4-FFF2-40B4-BE49-F238E27FC236}">
                    <a16:creationId xmlns:a16="http://schemas.microsoft.com/office/drawing/2014/main" id="{FB798CD5-4B14-4A94-BA39-764AC102AC4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288" y="424064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Pt 3B">
                <a:extLst>
                  <a:ext uri="{FF2B5EF4-FFF2-40B4-BE49-F238E27FC236}">
                    <a16:creationId xmlns:a16="http://schemas.microsoft.com/office/drawing/2014/main" id="{E034F38A-2FC5-4AE6-878B-5E12A2A2226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288" y="438555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Pt 4B">
                <a:extLst>
                  <a:ext uri="{FF2B5EF4-FFF2-40B4-BE49-F238E27FC236}">
                    <a16:creationId xmlns:a16="http://schemas.microsoft.com/office/drawing/2014/main" id="{4B3DE289-6FC0-41D3-8E0C-CABDF4C3AB7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60178" y="452994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Pt 5B">
                <a:extLst>
                  <a:ext uri="{FF2B5EF4-FFF2-40B4-BE49-F238E27FC236}">
                    <a16:creationId xmlns:a16="http://schemas.microsoft.com/office/drawing/2014/main" id="{691F93C2-9717-4E06-BAE1-EDD1B703DF1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62559" y="469073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Pt 6B">
                <a:extLst>
                  <a:ext uri="{FF2B5EF4-FFF2-40B4-BE49-F238E27FC236}">
                    <a16:creationId xmlns:a16="http://schemas.microsoft.com/office/drawing/2014/main" id="{4D17969C-4E0C-46A1-865E-A14D3051559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4832649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Pt 7B">
                <a:extLst>
                  <a:ext uri="{FF2B5EF4-FFF2-40B4-BE49-F238E27FC236}">
                    <a16:creationId xmlns:a16="http://schemas.microsoft.com/office/drawing/2014/main" id="{A913D2F5-7AAE-4481-B631-759AFA71B6C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4990774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Pt 8B">
                <a:extLst>
                  <a:ext uri="{FF2B5EF4-FFF2-40B4-BE49-F238E27FC236}">
                    <a16:creationId xmlns:a16="http://schemas.microsoft.com/office/drawing/2014/main" id="{605C961C-DAB3-41D0-97E0-296E7DB7576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5141431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Pt 9B">
                <a:extLst>
                  <a:ext uri="{FF2B5EF4-FFF2-40B4-BE49-F238E27FC236}">
                    <a16:creationId xmlns:a16="http://schemas.microsoft.com/office/drawing/2014/main" id="{BE8767BF-EEB6-4C00-8B2C-49ADBD6D45F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7940" y="529542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Pt 10B">
                <a:extLst>
                  <a:ext uri="{FF2B5EF4-FFF2-40B4-BE49-F238E27FC236}">
                    <a16:creationId xmlns:a16="http://schemas.microsoft.com/office/drawing/2014/main" id="{F5B0B695-7189-4B40-9305-149CEC8B87D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43943" y="545372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Pt 11B">
                <a:extLst>
                  <a:ext uri="{FF2B5EF4-FFF2-40B4-BE49-F238E27FC236}">
                    <a16:creationId xmlns:a16="http://schemas.microsoft.com/office/drawing/2014/main" id="{A8E0420C-FDF3-4DF2-9891-501F49D0C77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43942" y="5600424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7" name="Points A (25)">
              <a:extLst>
                <a:ext uri="{FF2B5EF4-FFF2-40B4-BE49-F238E27FC236}">
                  <a16:creationId xmlns:a16="http://schemas.microsoft.com/office/drawing/2014/main" id="{FC1CCD93-7C20-4D55-8B8F-C436EBDC323B}"/>
                </a:ext>
              </a:extLst>
            </p:cNvPr>
            <p:cNvGrpSpPr/>
            <p:nvPr/>
          </p:nvGrpSpPr>
          <p:grpSpPr>
            <a:xfrm>
              <a:off x="3607562" y="4084700"/>
              <a:ext cx="167548" cy="1792460"/>
              <a:chOff x="3607562" y="4084700"/>
              <a:chExt cx="167548" cy="1792460"/>
            </a:xfrm>
          </p:grpSpPr>
          <p:cxnSp>
            <p:nvCxnSpPr>
              <p:cNvPr id="210" name="Pt 1A">
                <a:extLst>
                  <a:ext uri="{FF2B5EF4-FFF2-40B4-BE49-F238E27FC236}">
                    <a16:creationId xmlns:a16="http://schemas.microsoft.com/office/drawing/2014/main" id="{D207FC58-9516-48D8-8410-6E9097D2308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3006" y="4084700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Pt 2A">
                <a:extLst>
                  <a:ext uri="{FF2B5EF4-FFF2-40B4-BE49-F238E27FC236}">
                    <a16:creationId xmlns:a16="http://schemas.microsoft.com/office/drawing/2014/main" id="{563750C9-94F6-4691-A9F8-DAE09FC7825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5387" y="4245482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Pt 3A">
                <a:extLst>
                  <a:ext uri="{FF2B5EF4-FFF2-40B4-BE49-F238E27FC236}">
                    <a16:creationId xmlns:a16="http://schemas.microsoft.com/office/drawing/2014/main" id="{6E8DE62E-C593-4BD2-A07C-7A27FDD7AF9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387401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Pt 4A">
                <a:extLst>
                  <a:ext uri="{FF2B5EF4-FFF2-40B4-BE49-F238E27FC236}">
                    <a16:creationId xmlns:a16="http://schemas.microsoft.com/office/drawing/2014/main" id="{B193EB1A-1F41-436F-8C22-543166D3DCF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54552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Pt 5A">
                <a:extLst>
                  <a:ext uri="{FF2B5EF4-FFF2-40B4-BE49-F238E27FC236}">
                    <a16:creationId xmlns:a16="http://schemas.microsoft.com/office/drawing/2014/main" id="{C51FC4C2-B05D-44DA-AE42-D544D79C2F0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696183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Pt 6A">
                <a:extLst>
                  <a:ext uri="{FF2B5EF4-FFF2-40B4-BE49-F238E27FC236}">
                    <a16:creationId xmlns:a16="http://schemas.microsoft.com/office/drawing/2014/main" id="{42C33C27-5534-4711-8346-B874C90FDF8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0768" y="485017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Pt 7A">
                <a:extLst>
                  <a:ext uri="{FF2B5EF4-FFF2-40B4-BE49-F238E27FC236}">
                    <a16:creationId xmlns:a16="http://schemas.microsoft.com/office/drawing/2014/main" id="{0CAD3EA8-8621-4650-9D9C-90DDF5770ED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4993091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Pt 8A">
                <a:extLst>
                  <a:ext uri="{FF2B5EF4-FFF2-40B4-BE49-F238E27FC236}">
                    <a16:creationId xmlns:a16="http://schemas.microsoft.com/office/drawing/2014/main" id="{460C0E15-6C18-48EB-829B-A8BBD95E0E6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5151216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Pt 9A">
                <a:extLst>
                  <a:ext uri="{FF2B5EF4-FFF2-40B4-BE49-F238E27FC236}">
                    <a16:creationId xmlns:a16="http://schemas.microsoft.com/office/drawing/2014/main" id="{212256D1-5782-4909-9E00-DAD57A531B6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5301873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Pt 10A">
                <a:extLst>
                  <a:ext uri="{FF2B5EF4-FFF2-40B4-BE49-F238E27FC236}">
                    <a16:creationId xmlns:a16="http://schemas.microsoft.com/office/drawing/2014/main" id="{5388C144-ADB4-4AEC-B26F-B01B43126FB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132" y="545586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Pt 11A">
                <a:extLst>
                  <a:ext uri="{FF2B5EF4-FFF2-40B4-BE49-F238E27FC236}">
                    <a16:creationId xmlns:a16="http://schemas.microsoft.com/office/drawing/2014/main" id="{64BABD83-1A15-4204-92BB-692D9AA9E53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07562" y="5616298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Pt 12A">
                <a:extLst>
                  <a:ext uri="{FF2B5EF4-FFF2-40B4-BE49-F238E27FC236}">
                    <a16:creationId xmlns:a16="http://schemas.microsoft.com/office/drawing/2014/main" id="{0BA430B3-AE9D-4ABD-83F4-5430446267E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07562" y="5774423"/>
                <a:ext cx="149723" cy="10273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0" name="Rotation Mark II 1A">
              <a:extLst>
                <a:ext uri="{FF2B5EF4-FFF2-40B4-BE49-F238E27FC236}">
                  <a16:creationId xmlns:a16="http://schemas.microsoft.com/office/drawing/2014/main" id="{2F354E11-68C9-496C-9EC7-DD7FAA740D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54931" y="5324475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Rotation Mark III 1A">
              <a:extLst>
                <a:ext uri="{FF2B5EF4-FFF2-40B4-BE49-F238E27FC236}">
                  <a16:creationId xmlns:a16="http://schemas.microsoft.com/office/drawing/2014/main" id="{A1798E33-0309-4D05-BCC3-988BCE055AC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00159" y="5327650"/>
              <a:ext cx="73091" cy="754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Rotation Mark IV 1A">
              <a:extLst>
                <a:ext uri="{FF2B5EF4-FFF2-40B4-BE49-F238E27FC236}">
                  <a16:creationId xmlns:a16="http://schemas.microsoft.com/office/drawing/2014/main" id="{81AC65D9-09D3-4FA1-8B56-63B3336E7F9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55342" y="5330437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Rotation Mark V 1A">
              <a:extLst>
                <a:ext uri="{FF2B5EF4-FFF2-40B4-BE49-F238E27FC236}">
                  <a16:creationId xmlns:a16="http://schemas.microsoft.com/office/drawing/2014/main" id="{7183BF34-0C13-499B-8C87-DB81025279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92939" y="5330436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Rotation Mark VI 1A">
              <a:extLst>
                <a:ext uri="{FF2B5EF4-FFF2-40B4-BE49-F238E27FC236}">
                  <a16:creationId xmlns:a16="http://schemas.microsoft.com/office/drawing/2014/main" id="{410CDD7A-9854-4F5C-9682-5658836D2E9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32113" y="5324475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Rotation Mark I 2A">
              <a:extLst>
                <a:ext uri="{FF2B5EF4-FFF2-40B4-BE49-F238E27FC236}">
                  <a16:creationId xmlns:a16="http://schemas.microsoft.com/office/drawing/2014/main" id="{4DB1B7A8-4F02-41D1-95AC-0296B9AA29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8850" y="5615066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Rotation Mark II 2A">
              <a:extLst>
                <a:ext uri="{FF2B5EF4-FFF2-40B4-BE49-F238E27FC236}">
                  <a16:creationId xmlns:a16="http://schemas.microsoft.com/office/drawing/2014/main" id="{F26AAB28-C3EA-4CB1-94D6-06DB98A5998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58742" y="5615066"/>
              <a:ext cx="78582" cy="73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Rotation I 1A">
              <a:extLst>
                <a:ext uri="{FF2B5EF4-FFF2-40B4-BE49-F238E27FC236}">
                  <a16:creationId xmlns:a16="http://schemas.microsoft.com/office/drawing/2014/main" id="{E81F4366-3510-4396-B9CD-7B83F8BFEE91}"/>
                </a:ext>
              </a:extLst>
            </p:cNvPr>
            <p:cNvSpPr txBox="1"/>
            <p:nvPr/>
          </p:nvSpPr>
          <p:spPr>
            <a:xfrm>
              <a:off x="913824" y="5314142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2</a:t>
              </a:r>
            </a:p>
          </p:txBody>
        </p:sp>
        <p:sp>
          <p:nvSpPr>
            <p:cNvPr id="184" name="Rotation II 1A">
              <a:extLst>
                <a:ext uri="{FF2B5EF4-FFF2-40B4-BE49-F238E27FC236}">
                  <a16:creationId xmlns:a16="http://schemas.microsoft.com/office/drawing/2014/main" id="{A38E5BD0-1ACA-4F7C-9889-F4CE94BDF4D8}"/>
                </a:ext>
              </a:extLst>
            </p:cNvPr>
            <p:cNvSpPr txBox="1"/>
            <p:nvPr/>
          </p:nvSpPr>
          <p:spPr>
            <a:xfrm>
              <a:off x="1351803" y="5307289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3</a:t>
              </a:r>
            </a:p>
          </p:txBody>
        </p:sp>
        <p:sp>
          <p:nvSpPr>
            <p:cNvPr id="185" name="Rotation III 1A">
              <a:extLst>
                <a:ext uri="{FF2B5EF4-FFF2-40B4-BE49-F238E27FC236}">
                  <a16:creationId xmlns:a16="http://schemas.microsoft.com/office/drawing/2014/main" id="{CEB2E687-CB95-4763-BCE6-BECAC1BDC49C}"/>
                </a:ext>
              </a:extLst>
            </p:cNvPr>
            <p:cNvSpPr txBox="1"/>
            <p:nvPr/>
          </p:nvSpPr>
          <p:spPr>
            <a:xfrm>
              <a:off x="1799618" y="5307289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4</a:t>
              </a:r>
            </a:p>
          </p:txBody>
        </p:sp>
        <p:sp>
          <p:nvSpPr>
            <p:cNvPr id="186" name="Rotation IV 1A">
              <a:extLst>
                <a:ext uri="{FF2B5EF4-FFF2-40B4-BE49-F238E27FC236}">
                  <a16:creationId xmlns:a16="http://schemas.microsoft.com/office/drawing/2014/main" id="{FE36106F-BDBB-44F8-B9E9-9A65A0300A1C}"/>
                </a:ext>
              </a:extLst>
            </p:cNvPr>
            <p:cNvSpPr txBox="1"/>
            <p:nvPr/>
          </p:nvSpPr>
          <p:spPr>
            <a:xfrm>
              <a:off x="2244580" y="5292647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5</a:t>
              </a:r>
            </a:p>
          </p:txBody>
        </p:sp>
        <p:sp>
          <p:nvSpPr>
            <p:cNvPr id="187" name="Rotation V 1A">
              <a:extLst>
                <a:ext uri="{FF2B5EF4-FFF2-40B4-BE49-F238E27FC236}">
                  <a16:creationId xmlns:a16="http://schemas.microsoft.com/office/drawing/2014/main" id="{6CB67F8F-30F5-4FC1-AB61-4A39DC54072A}"/>
                </a:ext>
              </a:extLst>
            </p:cNvPr>
            <p:cNvSpPr txBox="1"/>
            <p:nvPr/>
          </p:nvSpPr>
          <p:spPr>
            <a:xfrm>
              <a:off x="2693027" y="5300585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8</a:t>
              </a:r>
            </a:p>
          </p:txBody>
        </p:sp>
        <p:sp>
          <p:nvSpPr>
            <p:cNvPr id="188" name="Rotation VI 1A">
              <a:extLst>
                <a:ext uri="{FF2B5EF4-FFF2-40B4-BE49-F238E27FC236}">
                  <a16:creationId xmlns:a16="http://schemas.microsoft.com/office/drawing/2014/main" id="{9D97C2E7-EBD4-404D-9D95-D88536A549F4}"/>
                </a:ext>
              </a:extLst>
            </p:cNvPr>
            <p:cNvSpPr txBox="1"/>
            <p:nvPr/>
          </p:nvSpPr>
          <p:spPr>
            <a:xfrm>
              <a:off x="3129515" y="5307289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9</a:t>
              </a:r>
            </a:p>
          </p:txBody>
        </p:sp>
        <p:sp>
          <p:nvSpPr>
            <p:cNvPr id="197" name="Rotation I 2A">
              <a:extLst>
                <a:ext uri="{FF2B5EF4-FFF2-40B4-BE49-F238E27FC236}">
                  <a16:creationId xmlns:a16="http://schemas.microsoft.com/office/drawing/2014/main" id="{AACA918B-656E-44D8-80EC-22275BB5CF14}"/>
                </a:ext>
              </a:extLst>
            </p:cNvPr>
            <p:cNvSpPr txBox="1"/>
            <p:nvPr/>
          </p:nvSpPr>
          <p:spPr>
            <a:xfrm>
              <a:off x="827860" y="5606868"/>
              <a:ext cx="3902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11</a:t>
              </a:r>
            </a:p>
          </p:txBody>
        </p:sp>
        <p:cxnSp>
          <p:nvCxnSpPr>
            <p:cNvPr id="198" name="Rotation Mark II 1B">
              <a:extLst>
                <a:ext uri="{FF2B5EF4-FFF2-40B4-BE49-F238E27FC236}">
                  <a16:creationId xmlns:a16="http://schemas.microsoft.com/office/drawing/2014/main" id="{8B41DF96-C94F-495A-9C9B-FD8BF3A8609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81818" y="5314142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Rotation Mark III 1B">
              <a:extLst>
                <a:ext uri="{FF2B5EF4-FFF2-40B4-BE49-F238E27FC236}">
                  <a16:creationId xmlns:a16="http://schemas.microsoft.com/office/drawing/2014/main" id="{7C3F0B2C-DB2E-4A3E-8A7A-F180B1C68F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23143" y="5317317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Rotation Mark IV 1B">
              <a:extLst>
                <a:ext uri="{FF2B5EF4-FFF2-40B4-BE49-F238E27FC236}">
                  <a16:creationId xmlns:a16="http://schemas.microsoft.com/office/drawing/2014/main" id="{E89C9C85-D241-42FD-84C9-23DA1D6262B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65597" y="5309173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Rotation Mark V 1B">
              <a:extLst>
                <a:ext uri="{FF2B5EF4-FFF2-40B4-BE49-F238E27FC236}">
                  <a16:creationId xmlns:a16="http://schemas.microsoft.com/office/drawing/2014/main" id="{29315631-53D6-4793-977C-D109B17D886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14604" y="5307269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Rotation Mark VI 1B">
              <a:extLst>
                <a:ext uri="{FF2B5EF4-FFF2-40B4-BE49-F238E27FC236}">
                  <a16:creationId xmlns:a16="http://schemas.microsoft.com/office/drawing/2014/main" id="{41E8E91B-D384-4005-9C44-4EFD4431CB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55929" y="5310444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Rotation Mark I 2B">
              <a:extLst>
                <a:ext uri="{FF2B5EF4-FFF2-40B4-BE49-F238E27FC236}">
                  <a16:creationId xmlns:a16="http://schemas.microsoft.com/office/drawing/2014/main" id="{36EEEB3C-07D4-4A96-ACFC-ED2153819F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37914" y="5614171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4" name="Rotation II 1B">
              <a:extLst>
                <a:ext uri="{FF2B5EF4-FFF2-40B4-BE49-F238E27FC236}">
                  <a16:creationId xmlns:a16="http://schemas.microsoft.com/office/drawing/2014/main" id="{ECCD2CC2-36D4-46E6-9232-A626151766EF}"/>
                </a:ext>
              </a:extLst>
            </p:cNvPr>
            <p:cNvSpPr txBox="1"/>
            <p:nvPr/>
          </p:nvSpPr>
          <p:spPr>
            <a:xfrm>
              <a:off x="4490352" y="5299186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</a:t>
              </a:r>
            </a:p>
          </p:txBody>
        </p:sp>
        <p:sp>
          <p:nvSpPr>
            <p:cNvPr id="205" name="Rotation III 1B">
              <a:extLst>
                <a:ext uri="{FF2B5EF4-FFF2-40B4-BE49-F238E27FC236}">
                  <a16:creationId xmlns:a16="http://schemas.microsoft.com/office/drawing/2014/main" id="{936B7982-39DB-4D57-8412-E318B3EA4766}"/>
                </a:ext>
              </a:extLst>
            </p:cNvPr>
            <p:cNvSpPr txBox="1"/>
            <p:nvPr/>
          </p:nvSpPr>
          <p:spPr>
            <a:xfrm>
              <a:off x="4927028" y="5299754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3</a:t>
              </a:r>
            </a:p>
          </p:txBody>
        </p:sp>
        <p:sp>
          <p:nvSpPr>
            <p:cNvPr id="206" name="Rotation IV 1B">
              <a:extLst>
                <a:ext uri="{FF2B5EF4-FFF2-40B4-BE49-F238E27FC236}">
                  <a16:creationId xmlns:a16="http://schemas.microsoft.com/office/drawing/2014/main" id="{A5DF4FB0-D545-4C0A-9692-3C5E442443D8}"/>
                </a:ext>
              </a:extLst>
            </p:cNvPr>
            <p:cNvSpPr txBox="1"/>
            <p:nvPr/>
          </p:nvSpPr>
          <p:spPr>
            <a:xfrm>
              <a:off x="5374130" y="5299091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5</a:t>
              </a:r>
            </a:p>
          </p:txBody>
        </p:sp>
        <p:sp>
          <p:nvSpPr>
            <p:cNvPr id="207" name="Rotation V 1B">
              <a:extLst>
                <a:ext uri="{FF2B5EF4-FFF2-40B4-BE49-F238E27FC236}">
                  <a16:creationId xmlns:a16="http://schemas.microsoft.com/office/drawing/2014/main" id="{F667E008-8EC7-4A47-A128-E0E11DC61A5F}"/>
                </a:ext>
              </a:extLst>
            </p:cNvPr>
            <p:cNvSpPr txBox="1"/>
            <p:nvPr/>
          </p:nvSpPr>
          <p:spPr>
            <a:xfrm>
              <a:off x="5820204" y="5319211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8</a:t>
              </a:r>
            </a:p>
          </p:txBody>
        </p:sp>
        <p:sp>
          <p:nvSpPr>
            <p:cNvPr id="208" name="Rotation VI 1B">
              <a:extLst>
                <a:ext uri="{FF2B5EF4-FFF2-40B4-BE49-F238E27FC236}">
                  <a16:creationId xmlns:a16="http://schemas.microsoft.com/office/drawing/2014/main" id="{6D235B19-B2E6-4B9A-ADF4-49D9DF0D6039}"/>
                </a:ext>
              </a:extLst>
            </p:cNvPr>
            <p:cNvSpPr txBox="1"/>
            <p:nvPr/>
          </p:nvSpPr>
          <p:spPr>
            <a:xfrm>
              <a:off x="6267306" y="5318548"/>
              <a:ext cx="218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9</a:t>
              </a:r>
            </a:p>
          </p:txBody>
        </p:sp>
        <p:sp>
          <p:nvSpPr>
            <p:cNvPr id="209" name="Rotation I 2B">
              <a:extLst>
                <a:ext uri="{FF2B5EF4-FFF2-40B4-BE49-F238E27FC236}">
                  <a16:creationId xmlns:a16="http://schemas.microsoft.com/office/drawing/2014/main" id="{76C1062D-91DE-46DF-8295-7F7B215EF596}"/>
                </a:ext>
              </a:extLst>
            </p:cNvPr>
            <p:cNvSpPr txBox="1"/>
            <p:nvPr/>
          </p:nvSpPr>
          <p:spPr>
            <a:xfrm>
              <a:off x="3932376" y="5612722"/>
              <a:ext cx="431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11</a:t>
              </a:r>
            </a:p>
          </p:txBody>
        </p:sp>
      </p:grpSp>
      <p:sp>
        <p:nvSpPr>
          <p:cNvPr id="118" name="during the match - misconduct warnings">
            <a:extLst>
              <a:ext uri="{FF2B5EF4-FFF2-40B4-BE49-F238E27FC236}">
                <a16:creationId xmlns:a16="http://schemas.microsoft.com/office/drawing/2014/main" id="{8E6BD31E-6A82-4D00-A283-3831ACF564BD}"/>
              </a:ext>
            </a:extLst>
          </p:cNvPr>
          <p:cNvSpPr txBox="1"/>
          <p:nvPr/>
        </p:nvSpPr>
        <p:spPr>
          <a:xfrm>
            <a:off x="3225807" y="428396"/>
            <a:ext cx="6277937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3.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DURING THE MATCH – </a:t>
            </a:r>
            <a:r>
              <a:rPr lang="fr-FR" dirty="0" err="1">
                <a:solidFill>
                  <a:srgbClr val="004A9D"/>
                </a:solidFill>
                <a:latin typeface="Arial Black" panose="020B0A04020102020204" pitchFamily="34" charset="0"/>
              </a:rPr>
              <a:t>Misconduct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sanctions</a:t>
            </a:r>
          </a:p>
        </p:txBody>
      </p:sp>
      <p:sp>
        <p:nvSpPr>
          <p:cNvPr id="130" name="#8 A">
            <a:extLst>
              <a:ext uri="{FF2B5EF4-FFF2-40B4-BE49-F238E27FC236}">
                <a16:creationId xmlns:a16="http://schemas.microsoft.com/office/drawing/2014/main" id="{A0BC6012-67E9-4D8C-A71C-EF274A8E0705}"/>
              </a:ext>
            </a:extLst>
          </p:cNvPr>
          <p:cNvSpPr txBox="1"/>
          <p:nvPr/>
        </p:nvSpPr>
        <p:spPr>
          <a:xfrm>
            <a:off x="2850657" y="2758024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411E7C-F9EF-4B78-866C-7B62B79ABBA6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85001" y="3964214"/>
            <a:ext cx="2361169" cy="2036177"/>
          </a:xfrm>
          <a:prstGeom prst="rect">
            <a:avLst/>
          </a:prstGeom>
        </p:spPr>
      </p:pic>
      <p:sp>
        <p:nvSpPr>
          <p:cNvPr id="119" name="A red card is a penalty">
            <a:extLst>
              <a:ext uri="{FF2B5EF4-FFF2-40B4-BE49-F238E27FC236}">
                <a16:creationId xmlns:a16="http://schemas.microsoft.com/office/drawing/2014/main" id="{846760FA-AD5B-4E5D-AA95-4D4108985F08}"/>
              </a:ext>
            </a:extLst>
          </p:cNvPr>
          <p:cNvSpPr txBox="1"/>
          <p:nvPr/>
        </p:nvSpPr>
        <p:spPr>
          <a:xfrm>
            <a:off x="5418560" y="4032000"/>
            <a:ext cx="3429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A red card is a penalty.</a:t>
            </a:r>
          </a:p>
        </p:txBody>
      </p:sp>
      <p:sp>
        <p:nvSpPr>
          <p:cNvPr id="120" name="Record it in the 'Sanctions'">
            <a:extLst>
              <a:ext uri="{FF2B5EF4-FFF2-40B4-BE49-F238E27FC236}">
                <a16:creationId xmlns:a16="http://schemas.microsoft.com/office/drawing/2014/main" id="{B87F892D-3BDC-4C3C-BFAF-7BD2646AFC58}"/>
              </a:ext>
            </a:extLst>
          </p:cNvPr>
          <p:cNvSpPr txBox="1"/>
          <p:nvPr/>
        </p:nvSpPr>
        <p:spPr>
          <a:xfrm>
            <a:off x="5418560" y="4357623"/>
            <a:ext cx="3429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Record it in the ‘Sanctions’ section of the scoresheet, under the ‘P’ column.</a:t>
            </a:r>
          </a:p>
        </p:txBody>
      </p:sp>
      <p:sp>
        <p:nvSpPr>
          <p:cNvPr id="121" name="'2' for the player number ...">
            <a:extLst>
              <a:ext uri="{FF2B5EF4-FFF2-40B4-BE49-F238E27FC236}">
                <a16:creationId xmlns:a16="http://schemas.microsoft.com/office/drawing/2014/main" id="{B050BC37-A03E-4019-AA3B-F80375F95F13}"/>
              </a:ext>
            </a:extLst>
          </p:cNvPr>
          <p:cNvSpPr txBox="1"/>
          <p:nvPr/>
        </p:nvSpPr>
        <p:spPr>
          <a:xfrm>
            <a:off x="5467630" y="5104071"/>
            <a:ext cx="33799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‘2’ for the player number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‘B’ for Team B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The set number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The score. The team sanctioned goes first.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AU" sz="1600" dirty="0">
              <a:solidFill>
                <a:srgbClr val="004A9D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C">
            <a:extLst>
              <a:ext uri="{FF2B5EF4-FFF2-40B4-BE49-F238E27FC236}">
                <a16:creationId xmlns:a16="http://schemas.microsoft.com/office/drawing/2014/main" id="{36310EAB-5C88-4F2C-B8DB-ECA9447C4328}"/>
              </a:ext>
            </a:extLst>
          </p:cNvPr>
          <p:cNvSpPr txBox="1"/>
          <p:nvPr/>
        </p:nvSpPr>
        <p:spPr>
          <a:xfrm>
            <a:off x="2634251" y="4558672"/>
            <a:ext cx="254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C</a:t>
            </a:r>
            <a:endParaRPr lang="en-AU" sz="1100" dirty="0"/>
          </a:p>
        </p:txBody>
      </p:sp>
      <p:sp>
        <p:nvSpPr>
          <p:cNvPr id="23" name="A">
            <a:extLst>
              <a:ext uri="{FF2B5EF4-FFF2-40B4-BE49-F238E27FC236}">
                <a16:creationId xmlns:a16="http://schemas.microsoft.com/office/drawing/2014/main" id="{94EBFC7C-A940-42C3-B6C3-3A7E988AC9A9}"/>
              </a:ext>
            </a:extLst>
          </p:cNvPr>
          <p:cNvSpPr txBox="1"/>
          <p:nvPr/>
        </p:nvSpPr>
        <p:spPr>
          <a:xfrm>
            <a:off x="3712190" y="4558672"/>
            <a:ext cx="254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A</a:t>
            </a:r>
            <a:endParaRPr lang="en-AU" sz="1100" dirty="0"/>
          </a:p>
        </p:txBody>
      </p:sp>
      <p:sp>
        <p:nvSpPr>
          <p:cNvPr id="173" name="1">
            <a:extLst>
              <a:ext uri="{FF2B5EF4-FFF2-40B4-BE49-F238E27FC236}">
                <a16:creationId xmlns:a16="http://schemas.microsoft.com/office/drawing/2014/main" id="{3AEC5988-C5AF-43BB-A40E-D48C201C8DD5}"/>
              </a:ext>
            </a:extLst>
          </p:cNvPr>
          <p:cNvSpPr txBox="1"/>
          <p:nvPr/>
        </p:nvSpPr>
        <p:spPr>
          <a:xfrm>
            <a:off x="3990980" y="4558672"/>
            <a:ext cx="254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1</a:t>
            </a:r>
            <a:endParaRPr lang="en-AU" sz="1100" dirty="0"/>
          </a:p>
        </p:txBody>
      </p:sp>
      <p:sp>
        <p:nvSpPr>
          <p:cNvPr id="175" name="12:11">
            <a:extLst>
              <a:ext uri="{FF2B5EF4-FFF2-40B4-BE49-F238E27FC236}">
                <a16:creationId xmlns:a16="http://schemas.microsoft.com/office/drawing/2014/main" id="{BA5AFA2E-39DC-499C-B4F7-661AD52518EB}"/>
              </a:ext>
            </a:extLst>
          </p:cNvPr>
          <p:cNvSpPr txBox="1"/>
          <p:nvPr/>
        </p:nvSpPr>
        <p:spPr>
          <a:xfrm>
            <a:off x="4283933" y="4556515"/>
            <a:ext cx="621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12:11</a:t>
            </a:r>
            <a:endParaRPr lang="en-AU" sz="1100" dirty="0"/>
          </a:p>
        </p:txBody>
      </p:sp>
      <p:sp>
        <p:nvSpPr>
          <p:cNvPr id="124" name="bulle red card player 2 green">
            <a:extLst>
              <a:ext uri="{FF2B5EF4-FFF2-40B4-BE49-F238E27FC236}">
                <a16:creationId xmlns:a16="http://schemas.microsoft.com/office/drawing/2014/main" id="{4BAC099B-E004-405A-8269-5E98BA489592}"/>
              </a:ext>
            </a:extLst>
          </p:cNvPr>
          <p:cNvSpPr/>
          <p:nvPr/>
        </p:nvSpPr>
        <p:spPr>
          <a:xfrm>
            <a:off x="5091705" y="2465703"/>
            <a:ext cx="2478108" cy="1790510"/>
          </a:xfrm>
          <a:prstGeom prst="irregularSeal2">
            <a:avLst/>
          </a:prstGeom>
          <a:solidFill>
            <a:srgbClr val="FF0000"/>
          </a:solidFill>
          <a:ln>
            <a:solidFill>
              <a:schemeClr val="tx1"/>
            </a:solidFill>
          </a:ln>
          <a:scene3d>
            <a:camera prst="orthographicFront">
              <a:rot lat="0" lon="0" rev="20399999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flatTx/>
          </a:bodyPr>
          <a:lstStyle/>
          <a:p>
            <a:pPr algn="ctr"/>
            <a:r>
              <a:rPr lang="fr-FR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Red </a:t>
            </a:r>
            <a:r>
              <a:rPr lang="fr-FR" sz="16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Card</a:t>
            </a:r>
            <a:r>
              <a:rPr lang="fr-F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for </a:t>
            </a:r>
            <a:r>
              <a:rPr lang="fr-FR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player</a:t>
            </a:r>
            <a:r>
              <a:rPr lang="fr-F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#2 Team B</a:t>
            </a:r>
          </a:p>
        </p:txBody>
      </p:sp>
      <p:sp>
        <p:nvSpPr>
          <p:cNvPr id="275" name="Yellow W">
            <a:extLst>
              <a:ext uri="{FF2B5EF4-FFF2-40B4-BE49-F238E27FC236}">
                <a16:creationId xmlns:a16="http://schemas.microsoft.com/office/drawing/2014/main" id="{2AB19910-814A-43E6-8483-F9B38D18DD66}"/>
              </a:ext>
            </a:extLst>
          </p:cNvPr>
          <p:cNvSpPr/>
          <p:nvPr/>
        </p:nvSpPr>
        <p:spPr>
          <a:xfrm>
            <a:off x="2921131" y="4841080"/>
            <a:ext cx="274507" cy="203309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" name="Yellow A/B">
            <a:extLst>
              <a:ext uri="{FF2B5EF4-FFF2-40B4-BE49-F238E27FC236}">
                <a16:creationId xmlns:a16="http://schemas.microsoft.com/office/drawing/2014/main" id="{AC25BEE1-8F06-4905-A255-D2FF8ED0FF8F}"/>
              </a:ext>
            </a:extLst>
          </p:cNvPr>
          <p:cNvSpPr/>
          <p:nvPr/>
        </p:nvSpPr>
        <p:spPr>
          <a:xfrm>
            <a:off x="3722348" y="4843463"/>
            <a:ext cx="231969" cy="210292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7" name="Yellow Set">
            <a:extLst>
              <a:ext uri="{FF2B5EF4-FFF2-40B4-BE49-F238E27FC236}">
                <a16:creationId xmlns:a16="http://schemas.microsoft.com/office/drawing/2014/main" id="{6F22F630-CC2B-4937-A8B0-2D9EB7710F47}"/>
              </a:ext>
            </a:extLst>
          </p:cNvPr>
          <p:cNvSpPr/>
          <p:nvPr/>
        </p:nvSpPr>
        <p:spPr>
          <a:xfrm>
            <a:off x="3962846" y="4840213"/>
            <a:ext cx="310558" cy="210292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8" name="Yellow Score">
            <a:extLst>
              <a:ext uri="{FF2B5EF4-FFF2-40B4-BE49-F238E27FC236}">
                <a16:creationId xmlns:a16="http://schemas.microsoft.com/office/drawing/2014/main" id="{755CC628-3728-46FC-B744-56D2283F5AD0}"/>
              </a:ext>
            </a:extLst>
          </p:cNvPr>
          <p:cNvSpPr/>
          <p:nvPr/>
        </p:nvSpPr>
        <p:spPr>
          <a:xfrm>
            <a:off x="4280868" y="4841078"/>
            <a:ext cx="621185" cy="210292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0" name="2">
            <a:extLst>
              <a:ext uri="{FF2B5EF4-FFF2-40B4-BE49-F238E27FC236}">
                <a16:creationId xmlns:a16="http://schemas.microsoft.com/office/drawing/2014/main" id="{103CE15E-B64D-4D6F-8530-B87BB47973DA}"/>
              </a:ext>
            </a:extLst>
          </p:cNvPr>
          <p:cNvSpPr txBox="1"/>
          <p:nvPr/>
        </p:nvSpPr>
        <p:spPr>
          <a:xfrm>
            <a:off x="2918851" y="4779211"/>
            <a:ext cx="254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2</a:t>
            </a:r>
            <a:endParaRPr lang="en-AU" sz="1100" dirty="0"/>
          </a:p>
        </p:txBody>
      </p:sp>
      <p:sp>
        <p:nvSpPr>
          <p:cNvPr id="271" name="B">
            <a:extLst>
              <a:ext uri="{FF2B5EF4-FFF2-40B4-BE49-F238E27FC236}">
                <a16:creationId xmlns:a16="http://schemas.microsoft.com/office/drawing/2014/main" id="{E87852BA-15E8-410C-9936-B103E5945A20}"/>
              </a:ext>
            </a:extLst>
          </p:cNvPr>
          <p:cNvSpPr txBox="1"/>
          <p:nvPr/>
        </p:nvSpPr>
        <p:spPr>
          <a:xfrm>
            <a:off x="3717915" y="4776819"/>
            <a:ext cx="254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B</a:t>
            </a:r>
            <a:endParaRPr lang="en-AU" sz="1100" dirty="0"/>
          </a:p>
        </p:txBody>
      </p:sp>
      <p:sp>
        <p:nvSpPr>
          <p:cNvPr id="273" name="1">
            <a:extLst>
              <a:ext uri="{FF2B5EF4-FFF2-40B4-BE49-F238E27FC236}">
                <a16:creationId xmlns:a16="http://schemas.microsoft.com/office/drawing/2014/main" id="{A0353725-AB56-4B26-87EF-4CD780BBB2AB}"/>
              </a:ext>
            </a:extLst>
          </p:cNvPr>
          <p:cNvSpPr txBox="1"/>
          <p:nvPr/>
        </p:nvSpPr>
        <p:spPr>
          <a:xfrm>
            <a:off x="3989641" y="4784630"/>
            <a:ext cx="254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1</a:t>
            </a:r>
            <a:endParaRPr lang="en-AU" sz="1100" dirty="0"/>
          </a:p>
        </p:txBody>
      </p:sp>
      <p:sp>
        <p:nvSpPr>
          <p:cNvPr id="274" name="12:11">
            <a:extLst>
              <a:ext uri="{FF2B5EF4-FFF2-40B4-BE49-F238E27FC236}">
                <a16:creationId xmlns:a16="http://schemas.microsoft.com/office/drawing/2014/main" id="{A7182B88-CEE0-491D-815C-8B9B706962E5}"/>
              </a:ext>
            </a:extLst>
          </p:cNvPr>
          <p:cNvSpPr txBox="1"/>
          <p:nvPr/>
        </p:nvSpPr>
        <p:spPr>
          <a:xfrm>
            <a:off x="4283569" y="4784630"/>
            <a:ext cx="621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11:12</a:t>
            </a:r>
            <a:endParaRPr lang="en-AU" sz="1100" dirty="0"/>
          </a:p>
        </p:txBody>
      </p:sp>
      <p:sp>
        <p:nvSpPr>
          <p:cNvPr id="279" name="The team receiving the red card...">
            <a:extLst>
              <a:ext uri="{FF2B5EF4-FFF2-40B4-BE49-F238E27FC236}">
                <a16:creationId xmlns:a16="http://schemas.microsoft.com/office/drawing/2014/main" id="{B081CD4E-CE01-473F-A7DF-6AA49C9F95B8}"/>
              </a:ext>
            </a:extLst>
          </p:cNvPr>
          <p:cNvSpPr txBox="1"/>
          <p:nvPr/>
        </p:nvSpPr>
        <p:spPr>
          <a:xfrm>
            <a:off x="7619434" y="4032000"/>
            <a:ext cx="3429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The team receiving the red card loses the serve, and a point is awarded to the other team.</a:t>
            </a:r>
          </a:p>
        </p:txBody>
      </p:sp>
      <p:sp>
        <p:nvSpPr>
          <p:cNvPr id="280" name="The team receiving the red card...">
            <a:extLst>
              <a:ext uri="{FF2B5EF4-FFF2-40B4-BE49-F238E27FC236}">
                <a16:creationId xmlns:a16="http://schemas.microsoft.com/office/drawing/2014/main" id="{1DD2774A-9B43-4F0E-A385-9FE1A6D10EDA}"/>
              </a:ext>
            </a:extLst>
          </p:cNvPr>
          <p:cNvSpPr txBox="1"/>
          <p:nvPr/>
        </p:nvSpPr>
        <p:spPr>
          <a:xfrm>
            <a:off x="7625193" y="5088913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Circle the point awarded by the sanction.</a:t>
            </a:r>
          </a:p>
        </p:txBody>
      </p:sp>
      <p:sp>
        <p:nvSpPr>
          <p:cNvPr id="281" name="Yellow Pt 13A">
            <a:extLst>
              <a:ext uri="{FF2B5EF4-FFF2-40B4-BE49-F238E27FC236}">
                <a16:creationId xmlns:a16="http://schemas.microsoft.com/office/drawing/2014/main" id="{E6B7F3D3-781E-41CF-B163-BFA5D2A8DDB0}"/>
              </a:ext>
            </a:extLst>
          </p:cNvPr>
          <p:cNvSpPr/>
          <p:nvPr/>
        </p:nvSpPr>
        <p:spPr>
          <a:xfrm>
            <a:off x="3566370" y="5899697"/>
            <a:ext cx="235969" cy="199347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2" name="Pt 13A">
            <a:extLst>
              <a:ext uri="{FF2B5EF4-FFF2-40B4-BE49-F238E27FC236}">
                <a16:creationId xmlns:a16="http://schemas.microsoft.com/office/drawing/2014/main" id="{803BE073-9336-4CC5-A958-C322D83FB398}"/>
              </a:ext>
            </a:extLst>
          </p:cNvPr>
          <p:cNvCxnSpPr>
            <a:cxnSpLocks/>
          </p:cNvCxnSpPr>
          <p:nvPr/>
        </p:nvCxnSpPr>
        <p:spPr>
          <a:xfrm flipV="1">
            <a:off x="3616380" y="5952289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Yellow blue score 12/13">
            <a:extLst>
              <a:ext uri="{FF2B5EF4-FFF2-40B4-BE49-F238E27FC236}">
                <a16:creationId xmlns:a16="http://schemas.microsoft.com/office/drawing/2014/main" id="{53FEBACC-73D9-4551-B4CC-5194DF04EAC2}"/>
              </a:ext>
            </a:extLst>
          </p:cNvPr>
          <p:cNvSpPr/>
          <p:nvPr/>
        </p:nvSpPr>
        <p:spPr>
          <a:xfrm>
            <a:off x="1218075" y="2127067"/>
            <a:ext cx="739785" cy="626421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3" name="score Blue 13">
            <a:extLst>
              <a:ext uri="{FF2B5EF4-FFF2-40B4-BE49-F238E27FC236}">
                <a16:creationId xmlns:a16="http://schemas.microsoft.com/office/drawing/2014/main" id="{D7ACEE76-067B-448C-8197-1C20C7EEC962}"/>
              </a:ext>
            </a:extLst>
          </p:cNvPr>
          <p:cNvSpPr txBox="1"/>
          <p:nvPr/>
        </p:nvSpPr>
        <p:spPr>
          <a:xfrm>
            <a:off x="1085747" y="1960904"/>
            <a:ext cx="9541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13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0601E89-01AE-4B88-987F-87D37028F5D9}"/>
              </a:ext>
            </a:extLst>
          </p:cNvPr>
          <p:cNvSpPr/>
          <p:nvPr/>
        </p:nvSpPr>
        <p:spPr>
          <a:xfrm>
            <a:off x="3608115" y="5909267"/>
            <a:ext cx="166494" cy="1722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89347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1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500"/>
                            </p:stCondLst>
                            <p:childTnLst>
                              <p:par>
                                <p:cTn id="1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6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100"/>
                            </p:stCondLst>
                            <p:childTnLst>
                              <p:par>
                                <p:cTn id="161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200"/>
                            </p:stCondLst>
                            <p:childTnLst>
                              <p:par>
                                <p:cTn id="1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119" grpId="0" build="allAtOnce"/>
      <p:bldP spid="119" grpId="1" build="allAtOnce"/>
      <p:bldP spid="120" grpId="0" build="allAtOnce"/>
      <p:bldP spid="120" grpId="1" build="allAtOnce"/>
      <p:bldP spid="121" grpId="0" build="allAtOnce"/>
      <p:bldP spid="9" grpId="0"/>
      <p:bldP spid="23" grpId="0"/>
      <p:bldP spid="173" grpId="0"/>
      <p:bldP spid="175" grpId="0"/>
      <p:bldP spid="124" grpId="0" animBg="1"/>
      <p:bldP spid="124" grpId="1" animBg="1"/>
      <p:bldP spid="275" grpId="0" animBg="1"/>
      <p:bldP spid="275" grpId="1" animBg="1"/>
      <p:bldP spid="275" grpId="2" animBg="1"/>
      <p:bldP spid="276" grpId="0" animBg="1"/>
      <p:bldP spid="276" grpId="1" animBg="1"/>
      <p:bldP spid="276" grpId="2" animBg="1"/>
      <p:bldP spid="277" grpId="0" animBg="1"/>
      <p:bldP spid="277" grpId="1" animBg="1"/>
      <p:bldP spid="277" grpId="2" animBg="1"/>
      <p:bldP spid="278" grpId="0" animBg="1"/>
      <p:bldP spid="278" grpId="1" animBg="1"/>
      <p:bldP spid="270" grpId="0"/>
      <p:bldP spid="270" grpId="1"/>
      <p:bldP spid="271" grpId="0"/>
      <p:bldP spid="271" grpId="1"/>
      <p:bldP spid="273" grpId="0"/>
      <p:bldP spid="273" grpId="1"/>
      <p:bldP spid="274" grpId="0"/>
      <p:bldP spid="274" grpId="1"/>
      <p:bldP spid="279" grpId="0" build="allAtOnce"/>
      <p:bldP spid="280" grpId="0" build="allAtOnce"/>
      <p:bldP spid="281" grpId="0" animBg="1"/>
      <p:bldP spid="284" grpId="0" animBg="1"/>
      <p:bldP spid="283" grpId="0"/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uring the match - delay sanctions"/>
          <p:cNvSpPr txBox="1"/>
          <p:nvPr/>
        </p:nvSpPr>
        <p:spPr>
          <a:xfrm>
            <a:off x="3218408" y="425890"/>
            <a:ext cx="5427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3.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DURING THE MATCH – </a:t>
            </a:r>
            <a:r>
              <a:rPr lang="fr-FR" dirty="0" err="1">
                <a:solidFill>
                  <a:srgbClr val="004A9D"/>
                </a:solidFill>
                <a:latin typeface="Arial Black" panose="020B0A04020102020204" pitchFamily="34" charset="0"/>
              </a:rPr>
              <a:t>delay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warnings</a:t>
            </a:r>
          </a:p>
        </p:txBody>
      </p:sp>
      <p:cxnSp>
        <p:nvCxnSpPr>
          <p:cNvPr id="108" name="filet"/>
          <p:cNvCxnSpPr/>
          <p:nvPr/>
        </p:nvCxnSpPr>
        <p:spPr>
          <a:xfrm rot="5400000">
            <a:off x="4952201" y="1928802"/>
            <a:ext cx="1715307" cy="794"/>
          </a:xfrm>
          <a:prstGeom prst="line">
            <a:avLst/>
          </a:prstGeom>
          <a:ln w="22225"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uring the match">
            <a:extLst>
              <a:ext uri="{FF2B5EF4-FFF2-40B4-BE49-F238E27FC236}">
                <a16:creationId xmlns:a16="http://schemas.microsoft.com/office/drawing/2014/main" id="{A774D496-8F58-4614-A589-467C895E83BD}"/>
              </a:ext>
            </a:extLst>
          </p:cNvPr>
          <p:cNvSpPr txBox="1"/>
          <p:nvPr/>
        </p:nvSpPr>
        <p:spPr>
          <a:xfrm>
            <a:off x="3220767" y="427000"/>
            <a:ext cx="62907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3.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DURING THE MATCH – </a:t>
            </a:r>
            <a:r>
              <a:rPr lang="fr-FR" dirty="0" err="1">
                <a:solidFill>
                  <a:srgbClr val="004A9D"/>
                </a:solidFill>
                <a:latin typeface="Arial Black" panose="020B0A04020102020204" pitchFamily="34" charset="0"/>
              </a:rPr>
              <a:t>misconduct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sanctions</a:t>
            </a:r>
          </a:p>
        </p:txBody>
      </p:sp>
      <p:sp useBgFill="1">
        <p:nvSpPr>
          <p:cNvPr id="2" name="score Red 13">
            <a:extLst>
              <a:ext uri="{FF2B5EF4-FFF2-40B4-BE49-F238E27FC236}">
                <a16:creationId xmlns:a16="http://schemas.microsoft.com/office/drawing/2014/main" id="{9F896D6E-F564-490C-9A1E-B826F41D3FC9}"/>
              </a:ext>
            </a:extLst>
          </p:cNvPr>
          <p:cNvSpPr txBox="1"/>
          <p:nvPr/>
        </p:nvSpPr>
        <p:spPr>
          <a:xfrm>
            <a:off x="5747844" y="1953625"/>
            <a:ext cx="954107" cy="923330"/>
          </a:xfrm>
          <a:prstGeom prst="rect">
            <a:avLst/>
          </a:prstGeom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13</a:t>
            </a:r>
          </a:p>
        </p:txBody>
      </p:sp>
      <p:sp useBgFill="1">
        <p:nvSpPr>
          <p:cNvPr id="6" name="score Blue 18">
            <a:extLst>
              <a:ext uri="{FF2B5EF4-FFF2-40B4-BE49-F238E27FC236}">
                <a16:creationId xmlns:a16="http://schemas.microsoft.com/office/drawing/2014/main" id="{60A0E87E-CB38-403E-80BE-B7D40F1B7AE3}"/>
              </a:ext>
            </a:extLst>
          </p:cNvPr>
          <p:cNvSpPr txBox="1"/>
          <p:nvPr/>
        </p:nvSpPr>
        <p:spPr>
          <a:xfrm>
            <a:off x="1085747" y="1960904"/>
            <a:ext cx="954107" cy="92333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18</a:t>
            </a:r>
          </a:p>
        </p:txBody>
      </p:sp>
      <p:sp>
        <p:nvSpPr>
          <p:cNvPr id="190" name="bulle delay warning for team AUS"/>
          <p:cNvSpPr/>
          <p:nvPr/>
        </p:nvSpPr>
        <p:spPr>
          <a:xfrm>
            <a:off x="623392" y="2636912"/>
            <a:ext cx="2059977" cy="1449039"/>
          </a:xfrm>
          <a:prstGeom prst="irregularSeal2">
            <a:avLst/>
          </a:prstGeom>
          <a:solidFill>
            <a:srgbClr val="FFFF00"/>
          </a:solidFill>
          <a:scene3d>
            <a:camera prst="orthographicFront">
              <a:rot lat="0" lon="0" rev="20399999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72000" rtlCol="0" anchor="ctr">
            <a:flatTx/>
          </a:bodyPr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Delay warning for Team A</a:t>
            </a:r>
          </a:p>
        </p:txBody>
      </p:sp>
      <p:pic>
        <p:nvPicPr>
          <p:cNvPr id="7" name="Volleyball court">
            <a:extLst>
              <a:ext uri="{FF2B5EF4-FFF2-40B4-BE49-F238E27FC236}">
                <a16:creationId xmlns:a16="http://schemas.microsoft.com/office/drawing/2014/main" id="{37A0F9E5-6AB7-4285-AF7F-A0ED9C99C80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8011" t="6946" r="8957" b="7591"/>
          <a:stretch/>
        </p:blipFill>
        <p:spPr>
          <a:xfrm rot="16200000">
            <a:off x="2946259" y="906792"/>
            <a:ext cx="2017023" cy="3080634"/>
          </a:xfrm>
          <a:prstGeom prst="rect">
            <a:avLst/>
          </a:prstGeom>
        </p:spPr>
      </p:pic>
      <p:sp>
        <p:nvSpPr>
          <p:cNvPr id="8" name="Heathfield">
            <a:extLst>
              <a:ext uri="{FF2B5EF4-FFF2-40B4-BE49-F238E27FC236}">
                <a16:creationId xmlns:a16="http://schemas.microsoft.com/office/drawing/2014/main" id="{2DE190C6-20DD-48FB-ABF3-73DDB5179A80}"/>
              </a:ext>
            </a:extLst>
          </p:cNvPr>
          <p:cNvSpPr/>
          <p:nvPr/>
        </p:nvSpPr>
        <p:spPr>
          <a:xfrm>
            <a:off x="1099926" y="1446499"/>
            <a:ext cx="957905" cy="219493"/>
          </a:xfrm>
          <a:prstGeom prst="rect">
            <a:avLst/>
          </a:prstGeom>
          <a:solidFill>
            <a:schemeClr val="accent1">
              <a:lumMod val="40000"/>
              <a:lumOff val="60000"/>
              <a:alpha val="77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Horsham</a:t>
            </a:r>
          </a:p>
        </p:txBody>
      </p:sp>
      <p:sp>
        <p:nvSpPr>
          <p:cNvPr id="10" name="Benowa">
            <a:extLst>
              <a:ext uri="{FF2B5EF4-FFF2-40B4-BE49-F238E27FC236}">
                <a16:creationId xmlns:a16="http://schemas.microsoft.com/office/drawing/2014/main" id="{200AA8F4-FBE5-4D6B-8390-8F0E8E855FE2}"/>
              </a:ext>
            </a:extLst>
          </p:cNvPr>
          <p:cNvSpPr/>
          <p:nvPr/>
        </p:nvSpPr>
        <p:spPr>
          <a:xfrm>
            <a:off x="5839716" y="1446499"/>
            <a:ext cx="797193" cy="219493"/>
          </a:xfrm>
          <a:prstGeom prst="rect">
            <a:avLst/>
          </a:prstGeom>
          <a:solidFill>
            <a:srgbClr val="FF0000">
              <a:alpha val="77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Bendigo</a:t>
            </a:r>
          </a:p>
        </p:txBody>
      </p:sp>
      <p:sp>
        <p:nvSpPr>
          <p:cNvPr id="11" name="#5 A">
            <a:extLst>
              <a:ext uri="{FF2B5EF4-FFF2-40B4-BE49-F238E27FC236}">
                <a16:creationId xmlns:a16="http://schemas.microsoft.com/office/drawing/2014/main" id="{DF064F31-5E14-4D19-9779-F9C54E35CEE7}"/>
              </a:ext>
            </a:extLst>
          </p:cNvPr>
          <p:cNvSpPr txBox="1"/>
          <p:nvPr/>
        </p:nvSpPr>
        <p:spPr>
          <a:xfrm>
            <a:off x="3558451" y="1844173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5</a:t>
            </a:r>
          </a:p>
        </p:txBody>
      </p:sp>
      <p:sp>
        <p:nvSpPr>
          <p:cNvPr id="12" name="#15 A">
            <a:extLst>
              <a:ext uri="{FF2B5EF4-FFF2-40B4-BE49-F238E27FC236}">
                <a16:creationId xmlns:a16="http://schemas.microsoft.com/office/drawing/2014/main" id="{F9CC3DC9-8190-404A-B31B-218836CEA19D}"/>
              </a:ext>
            </a:extLst>
          </p:cNvPr>
          <p:cNvSpPr txBox="1"/>
          <p:nvPr/>
        </p:nvSpPr>
        <p:spPr>
          <a:xfrm>
            <a:off x="3557015" y="2291169"/>
            <a:ext cx="351025" cy="3064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15</a:t>
            </a:r>
            <a:endParaRPr lang="en-AU" sz="1600" b="1" dirty="0"/>
          </a:p>
        </p:txBody>
      </p:sp>
      <p:sp>
        <p:nvSpPr>
          <p:cNvPr id="13" name="#9 A">
            <a:extLst>
              <a:ext uri="{FF2B5EF4-FFF2-40B4-BE49-F238E27FC236}">
                <a16:creationId xmlns:a16="http://schemas.microsoft.com/office/drawing/2014/main" id="{0FA52352-6B36-453E-8D85-9F40FD72E5AD}"/>
              </a:ext>
            </a:extLst>
          </p:cNvPr>
          <p:cNvSpPr txBox="1"/>
          <p:nvPr/>
        </p:nvSpPr>
        <p:spPr>
          <a:xfrm>
            <a:off x="3552641" y="2760633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9</a:t>
            </a:r>
          </a:p>
        </p:txBody>
      </p:sp>
      <p:sp>
        <p:nvSpPr>
          <p:cNvPr id="14" name="#3 A">
            <a:extLst>
              <a:ext uri="{FF2B5EF4-FFF2-40B4-BE49-F238E27FC236}">
                <a16:creationId xmlns:a16="http://schemas.microsoft.com/office/drawing/2014/main" id="{C93AF4D9-F8A8-41BD-80F2-B6095CE2B604}"/>
              </a:ext>
            </a:extLst>
          </p:cNvPr>
          <p:cNvSpPr txBox="1"/>
          <p:nvPr/>
        </p:nvSpPr>
        <p:spPr>
          <a:xfrm>
            <a:off x="2856874" y="1843440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3</a:t>
            </a:r>
          </a:p>
        </p:txBody>
      </p:sp>
      <p:sp>
        <p:nvSpPr>
          <p:cNvPr id="15" name="#7 A">
            <a:extLst>
              <a:ext uri="{FF2B5EF4-FFF2-40B4-BE49-F238E27FC236}">
                <a16:creationId xmlns:a16="http://schemas.microsoft.com/office/drawing/2014/main" id="{40A22305-2327-498B-8B4E-C41BD14C6B05}"/>
              </a:ext>
            </a:extLst>
          </p:cNvPr>
          <p:cNvSpPr txBox="1"/>
          <p:nvPr/>
        </p:nvSpPr>
        <p:spPr>
          <a:xfrm>
            <a:off x="2853608" y="2301469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7</a:t>
            </a:r>
          </a:p>
        </p:txBody>
      </p:sp>
      <p:sp>
        <p:nvSpPr>
          <p:cNvPr id="16" name="#1 A">
            <a:extLst>
              <a:ext uri="{FF2B5EF4-FFF2-40B4-BE49-F238E27FC236}">
                <a16:creationId xmlns:a16="http://schemas.microsoft.com/office/drawing/2014/main" id="{201317DF-CCCE-40F3-AE70-350976E34AF9}"/>
              </a:ext>
            </a:extLst>
          </p:cNvPr>
          <p:cNvSpPr txBox="1"/>
          <p:nvPr/>
        </p:nvSpPr>
        <p:spPr>
          <a:xfrm>
            <a:off x="2852131" y="2760397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1</a:t>
            </a:r>
          </a:p>
        </p:txBody>
      </p:sp>
      <p:sp>
        <p:nvSpPr>
          <p:cNvPr id="17" name="#2 B">
            <a:extLst>
              <a:ext uri="{FF2B5EF4-FFF2-40B4-BE49-F238E27FC236}">
                <a16:creationId xmlns:a16="http://schemas.microsoft.com/office/drawing/2014/main" id="{08AB43E6-65B9-478C-A30F-55CFB6992292}"/>
              </a:ext>
            </a:extLst>
          </p:cNvPr>
          <p:cNvSpPr txBox="1"/>
          <p:nvPr/>
        </p:nvSpPr>
        <p:spPr>
          <a:xfrm>
            <a:off x="4691244" y="1839346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2</a:t>
            </a:r>
          </a:p>
        </p:txBody>
      </p:sp>
      <p:sp>
        <p:nvSpPr>
          <p:cNvPr id="18" name="#12 B">
            <a:extLst>
              <a:ext uri="{FF2B5EF4-FFF2-40B4-BE49-F238E27FC236}">
                <a16:creationId xmlns:a16="http://schemas.microsoft.com/office/drawing/2014/main" id="{209262F2-0DCF-4FC0-992D-9213360B1B98}"/>
              </a:ext>
            </a:extLst>
          </p:cNvPr>
          <p:cNvSpPr txBox="1"/>
          <p:nvPr/>
        </p:nvSpPr>
        <p:spPr>
          <a:xfrm>
            <a:off x="4687619" y="2305260"/>
            <a:ext cx="351025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12</a:t>
            </a:r>
          </a:p>
        </p:txBody>
      </p:sp>
      <p:sp>
        <p:nvSpPr>
          <p:cNvPr id="19" name="#6 B">
            <a:extLst>
              <a:ext uri="{FF2B5EF4-FFF2-40B4-BE49-F238E27FC236}">
                <a16:creationId xmlns:a16="http://schemas.microsoft.com/office/drawing/2014/main" id="{C30C2BB7-5C31-403B-9A59-FF2E77302D11}"/>
              </a:ext>
            </a:extLst>
          </p:cNvPr>
          <p:cNvSpPr txBox="1"/>
          <p:nvPr/>
        </p:nvSpPr>
        <p:spPr>
          <a:xfrm>
            <a:off x="4695452" y="2778473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6</a:t>
            </a:r>
          </a:p>
        </p:txBody>
      </p:sp>
      <p:sp>
        <p:nvSpPr>
          <p:cNvPr id="20" name="#11 B">
            <a:extLst>
              <a:ext uri="{FF2B5EF4-FFF2-40B4-BE49-F238E27FC236}">
                <a16:creationId xmlns:a16="http://schemas.microsoft.com/office/drawing/2014/main" id="{A648FC6C-E175-4C9A-9503-5271F7E22EF0}"/>
              </a:ext>
            </a:extLst>
          </p:cNvPr>
          <p:cNvSpPr txBox="1"/>
          <p:nvPr/>
        </p:nvSpPr>
        <p:spPr>
          <a:xfrm>
            <a:off x="3997594" y="1843341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11</a:t>
            </a:r>
          </a:p>
        </p:txBody>
      </p:sp>
      <p:sp>
        <p:nvSpPr>
          <p:cNvPr id="21" name="#4 B">
            <a:extLst>
              <a:ext uri="{FF2B5EF4-FFF2-40B4-BE49-F238E27FC236}">
                <a16:creationId xmlns:a16="http://schemas.microsoft.com/office/drawing/2014/main" id="{FBFF7FDA-EF90-4175-8C67-15D31151563E}"/>
              </a:ext>
            </a:extLst>
          </p:cNvPr>
          <p:cNvSpPr txBox="1"/>
          <p:nvPr/>
        </p:nvSpPr>
        <p:spPr>
          <a:xfrm>
            <a:off x="3999288" y="2302392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4</a:t>
            </a:r>
          </a:p>
        </p:txBody>
      </p:sp>
      <p:sp>
        <p:nvSpPr>
          <p:cNvPr id="22" name="#9 B">
            <a:extLst>
              <a:ext uri="{FF2B5EF4-FFF2-40B4-BE49-F238E27FC236}">
                <a16:creationId xmlns:a16="http://schemas.microsoft.com/office/drawing/2014/main" id="{FD46B3A4-D081-418F-AEEA-CD0D9987A8FA}"/>
              </a:ext>
            </a:extLst>
          </p:cNvPr>
          <p:cNvSpPr txBox="1"/>
          <p:nvPr/>
        </p:nvSpPr>
        <p:spPr>
          <a:xfrm>
            <a:off x="4007397" y="2775425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9</a:t>
            </a:r>
          </a:p>
        </p:txBody>
      </p:sp>
      <p:sp>
        <p:nvSpPr>
          <p:cNvPr id="316" name="'2' for the player number ...">
            <a:extLst>
              <a:ext uri="{FF2B5EF4-FFF2-40B4-BE49-F238E27FC236}">
                <a16:creationId xmlns:a16="http://schemas.microsoft.com/office/drawing/2014/main" id="{4EDF7BD6-3664-4F59-B441-95A08A1201D4}"/>
              </a:ext>
            </a:extLst>
          </p:cNvPr>
          <p:cNvSpPr txBox="1"/>
          <p:nvPr/>
        </p:nvSpPr>
        <p:spPr>
          <a:xfrm>
            <a:off x="5351596" y="4588239"/>
            <a:ext cx="33799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‘D’ for Delay. Delay sanctions are given to teams, not individual players.</a:t>
            </a:r>
          </a:p>
          <a:p>
            <a:endParaRPr lang="en-AU" sz="1600" dirty="0">
              <a:solidFill>
                <a:srgbClr val="004A9D"/>
              </a:solidFill>
              <a:latin typeface="Arial Black" panose="020B0A04020102020204" pitchFamily="34" charset="0"/>
            </a:endParaRPr>
          </a:p>
        </p:txBody>
      </p:sp>
      <p:sp>
        <p:nvSpPr>
          <p:cNvPr id="317" name="A red card is a penalty">
            <a:extLst>
              <a:ext uri="{FF2B5EF4-FFF2-40B4-BE49-F238E27FC236}">
                <a16:creationId xmlns:a16="http://schemas.microsoft.com/office/drawing/2014/main" id="{6FFA9D8B-3A34-423F-BF96-4228CF914906}"/>
              </a:ext>
            </a:extLst>
          </p:cNvPr>
          <p:cNvSpPr txBox="1"/>
          <p:nvPr/>
        </p:nvSpPr>
        <p:spPr>
          <a:xfrm>
            <a:off x="5393012" y="4043879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A delay warning is recorded under the ‘W’ column.</a:t>
            </a:r>
          </a:p>
        </p:txBody>
      </p:sp>
      <p:sp>
        <p:nvSpPr>
          <p:cNvPr id="328" name="bulle delay warning for team AUS">
            <a:extLst>
              <a:ext uri="{FF2B5EF4-FFF2-40B4-BE49-F238E27FC236}">
                <a16:creationId xmlns:a16="http://schemas.microsoft.com/office/drawing/2014/main" id="{D2EC8756-A9C1-4C9B-9271-4E8EFC92072D}"/>
              </a:ext>
            </a:extLst>
          </p:cNvPr>
          <p:cNvSpPr/>
          <p:nvPr/>
        </p:nvSpPr>
        <p:spPr>
          <a:xfrm>
            <a:off x="708833" y="2772625"/>
            <a:ext cx="2134590" cy="1517059"/>
          </a:xfrm>
          <a:prstGeom prst="irregularSeal2">
            <a:avLst/>
          </a:prstGeom>
          <a:solidFill>
            <a:srgbClr val="FF0000"/>
          </a:solidFill>
          <a:ln>
            <a:solidFill>
              <a:schemeClr val="tx1"/>
            </a:solidFill>
          </a:ln>
          <a:scene3d>
            <a:camera prst="orthographicFront">
              <a:rot lat="0" lon="0" rev="20399999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72000" rtlCol="0" anchor="ctr">
            <a:flatTx/>
          </a:bodyPr>
          <a:lstStyle/>
          <a:p>
            <a:pPr algn="ctr"/>
            <a:r>
              <a:rPr lang="fr-FR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Delay Penalty for Team A</a:t>
            </a:r>
          </a:p>
        </p:txBody>
      </p:sp>
      <p:sp>
        <p:nvSpPr>
          <p:cNvPr id="329" name="A red card is a penalty">
            <a:extLst>
              <a:ext uri="{FF2B5EF4-FFF2-40B4-BE49-F238E27FC236}">
                <a16:creationId xmlns:a16="http://schemas.microsoft.com/office/drawing/2014/main" id="{1E416ECB-A993-492C-8B14-2A756032BEB5}"/>
              </a:ext>
            </a:extLst>
          </p:cNvPr>
          <p:cNvSpPr txBox="1"/>
          <p:nvPr/>
        </p:nvSpPr>
        <p:spPr>
          <a:xfrm>
            <a:off x="5393012" y="4042769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A delay penalty is recorded under the ‘P’ column.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AE46947-176C-45D8-B8E0-A784EF08938E}"/>
              </a:ext>
            </a:extLst>
          </p:cNvPr>
          <p:cNvGrpSpPr/>
          <p:nvPr/>
        </p:nvGrpSpPr>
        <p:grpSpPr>
          <a:xfrm>
            <a:off x="827860" y="3708905"/>
            <a:ext cx="6388151" cy="2782709"/>
            <a:chOff x="827860" y="3708905"/>
            <a:chExt cx="6388151" cy="2782709"/>
          </a:xfrm>
        </p:grpSpPr>
        <p:grpSp>
          <p:nvGrpSpPr>
            <p:cNvPr id="436" name="End of Set 1">
              <a:extLst>
                <a:ext uri="{FF2B5EF4-FFF2-40B4-BE49-F238E27FC236}">
                  <a16:creationId xmlns:a16="http://schemas.microsoft.com/office/drawing/2014/main" id="{C2A27656-B3A4-4BDE-AFF7-F10E8A73B0B0}"/>
                </a:ext>
              </a:extLst>
            </p:cNvPr>
            <p:cNvGrpSpPr/>
            <p:nvPr/>
          </p:nvGrpSpPr>
          <p:grpSpPr>
            <a:xfrm>
              <a:off x="827860" y="3708905"/>
              <a:ext cx="6388151" cy="2782709"/>
              <a:chOff x="827860" y="3708905"/>
              <a:chExt cx="6388151" cy="2782709"/>
            </a:xfrm>
          </p:grpSpPr>
          <p:grpSp>
            <p:nvGrpSpPr>
              <p:cNvPr id="437" name="Set 1 Ready for match start">
                <a:extLst>
                  <a:ext uri="{FF2B5EF4-FFF2-40B4-BE49-F238E27FC236}">
                    <a16:creationId xmlns:a16="http://schemas.microsoft.com/office/drawing/2014/main" id="{DA3F29C0-B57B-41BE-82A9-4E24A86CD049}"/>
                  </a:ext>
                </a:extLst>
              </p:cNvPr>
              <p:cNvGrpSpPr/>
              <p:nvPr/>
            </p:nvGrpSpPr>
            <p:grpSpPr>
              <a:xfrm>
                <a:off x="875749" y="3708905"/>
                <a:ext cx="6340262" cy="2782709"/>
                <a:chOff x="2636102" y="3361990"/>
                <a:chExt cx="6984776" cy="3229426"/>
              </a:xfrm>
            </p:grpSpPr>
            <p:grpSp>
              <p:nvGrpSpPr>
                <p:cNvPr id="506" name="Set Ready for first serve">
                  <a:extLst>
                    <a:ext uri="{FF2B5EF4-FFF2-40B4-BE49-F238E27FC236}">
                      <a16:creationId xmlns:a16="http://schemas.microsoft.com/office/drawing/2014/main" id="{0C5FE15B-C2D4-4C06-8D75-6BB786F6B72B}"/>
                    </a:ext>
                  </a:extLst>
                </p:cNvPr>
                <p:cNvGrpSpPr/>
                <p:nvPr/>
              </p:nvGrpSpPr>
              <p:grpSpPr>
                <a:xfrm>
                  <a:off x="2636102" y="3361990"/>
                  <a:ext cx="6984776" cy="3229426"/>
                  <a:chOff x="4655840" y="2286148"/>
                  <a:chExt cx="6984776" cy="3229426"/>
                </a:xfrm>
              </p:grpSpPr>
              <p:pic>
                <p:nvPicPr>
                  <p:cNvPr id="511" name="Set 1 Blank">
                    <a:extLst>
                      <a:ext uri="{FF2B5EF4-FFF2-40B4-BE49-F238E27FC236}">
                        <a16:creationId xmlns:a16="http://schemas.microsoft.com/office/drawing/2014/main" id="{E12A78F9-1FA6-40DB-A331-91A8B3CECF9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3" cstate="print"/>
                  <a:srcRect r="9481"/>
                  <a:stretch/>
                </p:blipFill>
                <p:spPr>
                  <a:xfrm>
                    <a:off x="4655840" y="2286148"/>
                    <a:ext cx="6984776" cy="3229426"/>
                  </a:xfrm>
                  <a:prstGeom prst="rect">
                    <a:avLst/>
                  </a:prstGeom>
                </p:spPr>
              </p:pic>
              <p:sp>
                <p:nvSpPr>
                  <p:cNvPr id="512" name="Heathfield">
                    <a:extLst>
                      <a:ext uri="{FF2B5EF4-FFF2-40B4-BE49-F238E27FC236}">
                        <a16:creationId xmlns:a16="http://schemas.microsoft.com/office/drawing/2014/main" id="{BA457ECF-9ABB-4038-882B-E8147EFF348D}"/>
                      </a:ext>
                    </a:extLst>
                  </p:cNvPr>
                  <p:cNvSpPr txBox="1"/>
                  <p:nvPr/>
                </p:nvSpPr>
                <p:spPr>
                  <a:xfrm>
                    <a:off x="6443999" y="2358000"/>
                    <a:ext cx="939799" cy="32146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AU" sz="1200" dirty="0"/>
                      <a:t>Horsham</a:t>
                    </a:r>
                  </a:p>
                </p:txBody>
              </p:sp>
              <p:sp>
                <p:nvSpPr>
                  <p:cNvPr id="513" name="Benowa">
                    <a:extLst>
                      <a:ext uri="{FF2B5EF4-FFF2-40B4-BE49-F238E27FC236}">
                        <a16:creationId xmlns:a16="http://schemas.microsoft.com/office/drawing/2014/main" id="{4BBCDFEC-CBE7-467F-AE9C-A8D03E27F3C7}"/>
                      </a:ext>
                    </a:extLst>
                  </p:cNvPr>
                  <p:cNvSpPr txBox="1"/>
                  <p:nvPr/>
                </p:nvSpPr>
                <p:spPr>
                  <a:xfrm>
                    <a:off x="8412354" y="2358000"/>
                    <a:ext cx="876137" cy="32146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AU" sz="1200" dirty="0"/>
                      <a:t>Bendigo</a:t>
                    </a:r>
                  </a:p>
                </p:txBody>
              </p:sp>
              <p:grpSp>
                <p:nvGrpSpPr>
                  <p:cNvPr id="514" name="First serve cross off">
                    <a:extLst>
                      <a:ext uri="{FF2B5EF4-FFF2-40B4-BE49-F238E27FC236}">
                        <a16:creationId xmlns:a16="http://schemas.microsoft.com/office/drawing/2014/main" id="{F9FA958F-BF83-4274-A1B7-4828756709A6}"/>
                      </a:ext>
                    </a:extLst>
                  </p:cNvPr>
                  <p:cNvGrpSpPr/>
                  <p:nvPr/>
                </p:nvGrpSpPr>
                <p:grpSpPr>
                  <a:xfrm>
                    <a:off x="7434629" y="2365232"/>
                    <a:ext cx="188053" cy="109386"/>
                    <a:chOff x="7434629" y="2365232"/>
                    <a:chExt cx="188053" cy="109386"/>
                  </a:xfrm>
                </p:grpSpPr>
                <p:cxnSp>
                  <p:nvCxnSpPr>
                    <p:cNvPr id="532" name="Straight Connector 531">
                      <a:extLst>
                        <a:ext uri="{FF2B5EF4-FFF2-40B4-BE49-F238E27FC236}">
                          <a16:creationId xmlns:a16="http://schemas.microsoft.com/office/drawing/2014/main" id="{61E0A84F-C095-434A-84D0-9E7B6AA86F1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434629" y="2365232"/>
                      <a:ext cx="188053" cy="10938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3" name="Straight Connector 532">
                      <a:extLst>
                        <a:ext uri="{FF2B5EF4-FFF2-40B4-BE49-F238E27FC236}">
                          <a16:creationId xmlns:a16="http://schemas.microsoft.com/office/drawing/2014/main" id="{AEE01093-82F2-406B-8934-93568346427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434629" y="2365232"/>
                      <a:ext cx="188053" cy="10938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15" name="First receive cross off">
                    <a:extLst>
                      <a:ext uri="{FF2B5EF4-FFF2-40B4-BE49-F238E27FC236}">
                        <a16:creationId xmlns:a16="http://schemas.microsoft.com/office/drawing/2014/main" id="{BAD27E63-71C7-477D-8B00-BFA2D84A155D}"/>
                      </a:ext>
                    </a:extLst>
                  </p:cNvPr>
                  <p:cNvGrpSpPr/>
                  <p:nvPr/>
                </p:nvGrpSpPr>
                <p:grpSpPr>
                  <a:xfrm>
                    <a:off x="10885973" y="2495457"/>
                    <a:ext cx="188053" cy="109386"/>
                    <a:chOff x="7434629" y="2365232"/>
                    <a:chExt cx="188053" cy="109386"/>
                  </a:xfrm>
                </p:grpSpPr>
                <p:cxnSp>
                  <p:nvCxnSpPr>
                    <p:cNvPr id="530" name="Straight Connector 529">
                      <a:extLst>
                        <a:ext uri="{FF2B5EF4-FFF2-40B4-BE49-F238E27FC236}">
                          <a16:creationId xmlns:a16="http://schemas.microsoft.com/office/drawing/2014/main" id="{1F50CC2E-9271-4C1D-9534-3BD21AB33FE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434629" y="2365232"/>
                      <a:ext cx="188053" cy="10938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1" name="Straight Connector 530">
                      <a:extLst>
                        <a:ext uri="{FF2B5EF4-FFF2-40B4-BE49-F238E27FC236}">
                          <a16:creationId xmlns:a16="http://schemas.microsoft.com/office/drawing/2014/main" id="{8384E036-39AF-421F-AE5D-0A455C785C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434629" y="2365232"/>
                      <a:ext cx="188053" cy="10938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516" name="5 Pos I A">
                    <a:extLst>
                      <a:ext uri="{FF2B5EF4-FFF2-40B4-BE49-F238E27FC236}">
                        <a16:creationId xmlns:a16="http://schemas.microsoft.com/office/drawing/2014/main" id="{5228AA9A-BD23-456F-BC8D-5C331CD5BE15}"/>
                      </a:ext>
                    </a:extLst>
                  </p:cNvPr>
                  <p:cNvSpPr txBox="1"/>
                  <p:nvPr/>
                </p:nvSpPr>
                <p:spPr>
                  <a:xfrm>
                    <a:off x="4807189" y="2647429"/>
                    <a:ext cx="285621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AU" sz="1100" dirty="0"/>
                      <a:t>5</a:t>
                    </a:r>
                  </a:p>
                </p:txBody>
              </p:sp>
              <p:sp>
                <p:nvSpPr>
                  <p:cNvPr id="517" name="3 Pos II A">
                    <a:extLst>
                      <a:ext uri="{FF2B5EF4-FFF2-40B4-BE49-F238E27FC236}">
                        <a16:creationId xmlns:a16="http://schemas.microsoft.com/office/drawing/2014/main" id="{E5AD7362-641D-48D5-A6D9-F4968D3B7263}"/>
                      </a:ext>
                    </a:extLst>
                  </p:cNvPr>
                  <p:cNvSpPr txBox="1"/>
                  <p:nvPr/>
                </p:nvSpPr>
                <p:spPr>
                  <a:xfrm>
                    <a:off x="5302617" y="2647190"/>
                    <a:ext cx="285621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AU" sz="1100" dirty="0"/>
                      <a:t>3</a:t>
                    </a:r>
                  </a:p>
                </p:txBody>
              </p:sp>
              <p:sp>
                <p:nvSpPr>
                  <p:cNvPr id="518" name="7 Pos III A">
                    <a:extLst>
                      <a:ext uri="{FF2B5EF4-FFF2-40B4-BE49-F238E27FC236}">
                        <a16:creationId xmlns:a16="http://schemas.microsoft.com/office/drawing/2014/main" id="{D2450415-9B99-485C-8730-4C2C0D9E844B}"/>
                      </a:ext>
                    </a:extLst>
                  </p:cNvPr>
                  <p:cNvSpPr txBox="1"/>
                  <p:nvPr/>
                </p:nvSpPr>
                <p:spPr>
                  <a:xfrm>
                    <a:off x="5783945" y="2650511"/>
                    <a:ext cx="285621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AU" sz="1100" dirty="0"/>
                      <a:t>7</a:t>
                    </a:r>
                  </a:p>
                </p:txBody>
              </p:sp>
              <p:sp>
                <p:nvSpPr>
                  <p:cNvPr id="519" name="1 Pos IV A">
                    <a:extLst>
                      <a:ext uri="{FF2B5EF4-FFF2-40B4-BE49-F238E27FC236}">
                        <a16:creationId xmlns:a16="http://schemas.microsoft.com/office/drawing/2014/main" id="{69F2CD11-D90A-45CD-A727-1CE81B870B1C}"/>
                      </a:ext>
                    </a:extLst>
                  </p:cNvPr>
                  <p:cNvSpPr txBox="1"/>
                  <p:nvPr/>
                </p:nvSpPr>
                <p:spPr>
                  <a:xfrm>
                    <a:off x="6269546" y="2650511"/>
                    <a:ext cx="285621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AU" sz="1100" dirty="0"/>
                      <a:t>1</a:t>
                    </a:r>
                  </a:p>
                </p:txBody>
              </p:sp>
              <p:sp>
                <p:nvSpPr>
                  <p:cNvPr id="520" name="9 Pos V A">
                    <a:extLst>
                      <a:ext uri="{FF2B5EF4-FFF2-40B4-BE49-F238E27FC236}">
                        <a16:creationId xmlns:a16="http://schemas.microsoft.com/office/drawing/2014/main" id="{211980DB-62FC-4963-807D-7252C41833A9}"/>
                      </a:ext>
                    </a:extLst>
                  </p:cNvPr>
                  <p:cNvSpPr txBox="1"/>
                  <p:nvPr/>
                </p:nvSpPr>
                <p:spPr>
                  <a:xfrm>
                    <a:off x="6750100" y="2650511"/>
                    <a:ext cx="285621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AU" sz="1100" dirty="0"/>
                      <a:t>9</a:t>
                    </a:r>
                  </a:p>
                </p:txBody>
              </p:sp>
              <p:sp>
                <p:nvSpPr>
                  <p:cNvPr id="521" name="15 Pos VI A">
                    <a:extLst>
                      <a:ext uri="{FF2B5EF4-FFF2-40B4-BE49-F238E27FC236}">
                        <a16:creationId xmlns:a16="http://schemas.microsoft.com/office/drawing/2014/main" id="{A87584C6-EEE0-4E0C-AA2C-9668B67F8277}"/>
                      </a:ext>
                    </a:extLst>
                  </p:cNvPr>
                  <p:cNvSpPr txBox="1"/>
                  <p:nvPr/>
                </p:nvSpPr>
                <p:spPr>
                  <a:xfrm>
                    <a:off x="7219810" y="2650511"/>
                    <a:ext cx="374259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AU" sz="1100" dirty="0"/>
                      <a:t>15</a:t>
                    </a:r>
                  </a:p>
                </p:txBody>
              </p:sp>
              <p:sp>
                <p:nvSpPr>
                  <p:cNvPr id="522" name="10 Pos L A">
                    <a:extLst>
                      <a:ext uri="{FF2B5EF4-FFF2-40B4-BE49-F238E27FC236}">
                        <a16:creationId xmlns:a16="http://schemas.microsoft.com/office/drawing/2014/main" id="{7E17ED6F-50A5-4B83-86C4-A378E6F91E81}"/>
                      </a:ext>
                    </a:extLst>
                  </p:cNvPr>
                  <p:cNvSpPr txBox="1"/>
                  <p:nvPr/>
                </p:nvSpPr>
                <p:spPr>
                  <a:xfrm>
                    <a:off x="7142202" y="5169324"/>
                    <a:ext cx="473974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AU" sz="1100" dirty="0"/>
                      <a:t>10</a:t>
                    </a:r>
                  </a:p>
                </p:txBody>
              </p:sp>
              <p:sp>
                <p:nvSpPr>
                  <p:cNvPr id="523" name="9 Pos I B">
                    <a:extLst>
                      <a:ext uri="{FF2B5EF4-FFF2-40B4-BE49-F238E27FC236}">
                        <a16:creationId xmlns:a16="http://schemas.microsoft.com/office/drawing/2014/main" id="{E8EB06A6-BB1B-4AAF-AC2E-7C9260D4CE68}"/>
                      </a:ext>
                    </a:extLst>
                  </p:cNvPr>
                  <p:cNvSpPr txBox="1"/>
                  <p:nvPr/>
                </p:nvSpPr>
                <p:spPr>
                  <a:xfrm>
                    <a:off x="8252755" y="2644108"/>
                    <a:ext cx="285621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AU" sz="1100" dirty="0"/>
                      <a:t>9</a:t>
                    </a:r>
                  </a:p>
                </p:txBody>
              </p:sp>
              <p:sp>
                <p:nvSpPr>
                  <p:cNvPr id="524" name="6 Pos II B">
                    <a:extLst>
                      <a:ext uri="{FF2B5EF4-FFF2-40B4-BE49-F238E27FC236}">
                        <a16:creationId xmlns:a16="http://schemas.microsoft.com/office/drawing/2014/main" id="{110FFEB3-AB22-46CA-B1D3-116F345B0797}"/>
                      </a:ext>
                    </a:extLst>
                  </p:cNvPr>
                  <p:cNvSpPr txBox="1"/>
                  <p:nvPr/>
                </p:nvSpPr>
                <p:spPr>
                  <a:xfrm>
                    <a:off x="8748183" y="2643869"/>
                    <a:ext cx="285621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AU" sz="1100" dirty="0"/>
                      <a:t>6</a:t>
                    </a:r>
                  </a:p>
                </p:txBody>
              </p:sp>
              <p:sp>
                <p:nvSpPr>
                  <p:cNvPr id="525" name="12 Pos III B">
                    <a:extLst>
                      <a:ext uri="{FF2B5EF4-FFF2-40B4-BE49-F238E27FC236}">
                        <a16:creationId xmlns:a16="http://schemas.microsoft.com/office/drawing/2014/main" id="{B4164627-9C7F-40A9-A9AB-9EEA51A4740C}"/>
                      </a:ext>
                    </a:extLst>
                  </p:cNvPr>
                  <p:cNvSpPr txBox="1"/>
                  <p:nvPr/>
                </p:nvSpPr>
                <p:spPr>
                  <a:xfrm>
                    <a:off x="9229511" y="2647190"/>
                    <a:ext cx="365174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AU" sz="1100" dirty="0"/>
                      <a:t>12</a:t>
                    </a:r>
                  </a:p>
                </p:txBody>
              </p:sp>
              <p:sp>
                <p:nvSpPr>
                  <p:cNvPr id="526" name="2 Pos IV B">
                    <a:extLst>
                      <a:ext uri="{FF2B5EF4-FFF2-40B4-BE49-F238E27FC236}">
                        <a16:creationId xmlns:a16="http://schemas.microsoft.com/office/drawing/2014/main" id="{F7C8E333-91A7-4EE5-ABF3-6FB8F91C4869}"/>
                      </a:ext>
                    </a:extLst>
                  </p:cNvPr>
                  <p:cNvSpPr txBox="1"/>
                  <p:nvPr/>
                </p:nvSpPr>
                <p:spPr>
                  <a:xfrm>
                    <a:off x="9715112" y="2647190"/>
                    <a:ext cx="285621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AU" sz="1100" dirty="0"/>
                      <a:t>2</a:t>
                    </a:r>
                  </a:p>
                </p:txBody>
              </p:sp>
              <p:sp>
                <p:nvSpPr>
                  <p:cNvPr id="527" name="11 Pos V B">
                    <a:extLst>
                      <a:ext uri="{FF2B5EF4-FFF2-40B4-BE49-F238E27FC236}">
                        <a16:creationId xmlns:a16="http://schemas.microsoft.com/office/drawing/2014/main" id="{7687C27C-73BA-40EB-A8CF-9E11692AC42C}"/>
                      </a:ext>
                    </a:extLst>
                  </p:cNvPr>
                  <p:cNvSpPr txBox="1"/>
                  <p:nvPr/>
                </p:nvSpPr>
                <p:spPr>
                  <a:xfrm>
                    <a:off x="10195666" y="2647190"/>
                    <a:ext cx="365174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AU" sz="1100" dirty="0"/>
                      <a:t>11</a:t>
                    </a:r>
                  </a:p>
                </p:txBody>
              </p:sp>
              <p:sp>
                <p:nvSpPr>
                  <p:cNvPr id="528" name="4 Pos VI B">
                    <a:extLst>
                      <a:ext uri="{FF2B5EF4-FFF2-40B4-BE49-F238E27FC236}">
                        <a16:creationId xmlns:a16="http://schemas.microsoft.com/office/drawing/2014/main" id="{ADC01AD2-38AA-46CB-81BD-856F5EB31592}"/>
                      </a:ext>
                    </a:extLst>
                  </p:cNvPr>
                  <p:cNvSpPr txBox="1"/>
                  <p:nvPr/>
                </p:nvSpPr>
                <p:spPr>
                  <a:xfrm>
                    <a:off x="10665376" y="2647190"/>
                    <a:ext cx="374259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AU" sz="1100" dirty="0"/>
                      <a:t>4</a:t>
                    </a:r>
                  </a:p>
                </p:txBody>
              </p:sp>
              <p:sp>
                <p:nvSpPr>
                  <p:cNvPr id="529" name="1 Pos L B">
                    <a:extLst>
                      <a:ext uri="{FF2B5EF4-FFF2-40B4-BE49-F238E27FC236}">
                        <a16:creationId xmlns:a16="http://schemas.microsoft.com/office/drawing/2014/main" id="{7E008447-92E4-4F26-A40A-B00ECA9FF208}"/>
                      </a:ext>
                    </a:extLst>
                  </p:cNvPr>
                  <p:cNvSpPr txBox="1"/>
                  <p:nvPr/>
                </p:nvSpPr>
                <p:spPr>
                  <a:xfrm>
                    <a:off x="10574537" y="5171417"/>
                    <a:ext cx="473974" cy="2616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AU" sz="1100" dirty="0"/>
                      <a:t>1</a:t>
                    </a:r>
                  </a:p>
                </p:txBody>
              </p:sp>
            </p:grpSp>
            <p:cxnSp>
              <p:nvCxnSpPr>
                <p:cNvPr id="507" name="Rotation 5 1A">
                  <a:extLst>
                    <a:ext uri="{FF2B5EF4-FFF2-40B4-BE49-F238E27FC236}">
                      <a16:creationId xmlns:a16="http://schemas.microsoft.com/office/drawing/2014/main" id="{2D7C538C-98E5-4176-8E98-4873E088ED4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679034" y="5224922"/>
                  <a:ext cx="108417" cy="10685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08" name="Cross off Rotation 1B">
                  <a:extLst>
                    <a:ext uri="{FF2B5EF4-FFF2-40B4-BE49-F238E27FC236}">
                      <a16:creationId xmlns:a16="http://schemas.microsoft.com/office/drawing/2014/main" id="{195AAB1F-B6D6-48F2-8DC4-CD58B161CFAE}"/>
                    </a:ext>
                  </a:extLst>
                </p:cNvPr>
                <p:cNvGrpSpPr/>
                <p:nvPr/>
              </p:nvGrpSpPr>
              <p:grpSpPr>
                <a:xfrm>
                  <a:off x="6114360" y="5224921"/>
                  <a:ext cx="240478" cy="322473"/>
                  <a:chOff x="8134098" y="4149079"/>
                  <a:chExt cx="240478" cy="322473"/>
                </a:xfrm>
              </p:grpSpPr>
              <p:cxnSp>
                <p:nvCxnSpPr>
                  <p:cNvPr id="509" name="Straight Connector 508">
                    <a:extLst>
                      <a:ext uri="{FF2B5EF4-FFF2-40B4-BE49-F238E27FC236}">
                        <a16:creationId xmlns:a16="http://schemas.microsoft.com/office/drawing/2014/main" id="{7C3DC163-D4C9-4B70-ABB7-80E7F09BBAB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134098" y="4149079"/>
                    <a:ext cx="240478" cy="322473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0" name="Straight Connector 509">
                    <a:extLst>
                      <a:ext uri="{FF2B5EF4-FFF2-40B4-BE49-F238E27FC236}">
                        <a16:creationId xmlns:a16="http://schemas.microsoft.com/office/drawing/2014/main" id="{03FB2468-B5AA-4313-AD41-41B03414E89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157742" y="4149079"/>
                    <a:ext cx="216834" cy="322473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438" name="Match Start Time">
                <a:extLst>
                  <a:ext uri="{FF2B5EF4-FFF2-40B4-BE49-F238E27FC236}">
                    <a16:creationId xmlns:a16="http://schemas.microsoft.com/office/drawing/2014/main" id="{C259ABF0-77D0-4262-89C8-259D1CE1FC71}"/>
                  </a:ext>
                </a:extLst>
              </p:cNvPr>
              <p:cNvSpPr txBox="1"/>
              <p:nvPr/>
            </p:nvSpPr>
            <p:spPr>
              <a:xfrm>
                <a:off x="1595162" y="3721343"/>
                <a:ext cx="64523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600" dirty="0"/>
                  <a:t>9:00</a:t>
                </a:r>
                <a:endParaRPr lang="en-AU" sz="1200" dirty="0"/>
              </a:p>
            </p:txBody>
          </p:sp>
          <p:grpSp>
            <p:nvGrpSpPr>
              <p:cNvPr id="439" name="Points B (22)">
                <a:extLst>
                  <a:ext uri="{FF2B5EF4-FFF2-40B4-BE49-F238E27FC236}">
                    <a16:creationId xmlns:a16="http://schemas.microsoft.com/office/drawing/2014/main" id="{5B67FE57-EF26-4A35-AE59-ED18320D6B50}"/>
                  </a:ext>
                </a:extLst>
              </p:cNvPr>
              <p:cNvGrpSpPr/>
              <p:nvPr/>
            </p:nvGrpSpPr>
            <p:grpSpPr>
              <a:xfrm>
                <a:off x="6743941" y="4078485"/>
                <a:ext cx="168341" cy="1967331"/>
                <a:chOff x="6743941" y="4078485"/>
                <a:chExt cx="168341" cy="1967331"/>
              </a:xfrm>
            </p:grpSpPr>
            <p:cxnSp>
              <p:nvCxnSpPr>
                <p:cNvPr id="493" name="Pt 1B">
                  <a:extLst>
                    <a:ext uri="{FF2B5EF4-FFF2-40B4-BE49-F238E27FC236}">
                      <a16:creationId xmlns:a16="http://schemas.microsoft.com/office/drawing/2014/main" id="{C33F9C8E-427F-45E4-952D-C360DBA35B9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757288" y="4078485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4" name="Pt 2B">
                  <a:extLst>
                    <a:ext uri="{FF2B5EF4-FFF2-40B4-BE49-F238E27FC236}">
                      <a16:creationId xmlns:a16="http://schemas.microsoft.com/office/drawing/2014/main" id="{F3217460-A420-428D-91EF-FB41FE0138B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757288" y="4240646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5" name="Pt 3B">
                  <a:extLst>
                    <a:ext uri="{FF2B5EF4-FFF2-40B4-BE49-F238E27FC236}">
                      <a16:creationId xmlns:a16="http://schemas.microsoft.com/office/drawing/2014/main" id="{A92E3288-2F2A-4AC8-A3B9-8CD375FCED7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757288" y="4385550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6" name="Pt 4B">
                  <a:extLst>
                    <a:ext uri="{FF2B5EF4-FFF2-40B4-BE49-F238E27FC236}">
                      <a16:creationId xmlns:a16="http://schemas.microsoft.com/office/drawing/2014/main" id="{5C57E4ED-D064-4FA6-A63F-E49F79250B7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760178" y="4529948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7" name="Pt 5B">
                  <a:extLst>
                    <a:ext uri="{FF2B5EF4-FFF2-40B4-BE49-F238E27FC236}">
                      <a16:creationId xmlns:a16="http://schemas.microsoft.com/office/drawing/2014/main" id="{A83F00FB-D05A-41C1-853E-FA464C30A36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762559" y="4690730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8" name="Pt 6B">
                  <a:extLst>
                    <a:ext uri="{FF2B5EF4-FFF2-40B4-BE49-F238E27FC236}">
                      <a16:creationId xmlns:a16="http://schemas.microsoft.com/office/drawing/2014/main" id="{F0C8E560-0503-4A57-91B0-5657A4E74BD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757940" y="4832649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9" name="Pt 7B">
                  <a:extLst>
                    <a:ext uri="{FF2B5EF4-FFF2-40B4-BE49-F238E27FC236}">
                      <a16:creationId xmlns:a16="http://schemas.microsoft.com/office/drawing/2014/main" id="{02F7D00A-CA1F-4618-8501-B9614EE05CD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757940" y="4990774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0" name="Pt 8B">
                  <a:extLst>
                    <a:ext uri="{FF2B5EF4-FFF2-40B4-BE49-F238E27FC236}">
                      <a16:creationId xmlns:a16="http://schemas.microsoft.com/office/drawing/2014/main" id="{B3EDC4D8-B2C0-4F7D-827A-5DC51FC7BC1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757940" y="5141431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1" name="Pt 9B">
                  <a:extLst>
                    <a:ext uri="{FF2B5EF4-FFF2-40B4-BE49-F238E27FC236}">
                      <a16:creationId xmlns:a16="http://schemas.microsoft.com/office/drawing/2014/main" id="{14215447-00C8-4DCD-B03B-C05AB272065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757940" y="5295426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2" name="Pt 10B">
                  <a:extLst>
                    <a:ext uri="{FF2B5EF4-FFF2-40B4-BE49-F238E27FC236}">
                      <a16:creationId xmlns:a16="http://schemas.microsoft.com/office/drawing/2014/main" id="{EB74CB3A-B3FD-4FE8-9230-F46ED229CB9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743943" y="5453728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3" name="Pt 11B">
                  <a:extLst>
                    <a:ext uri="{FF2B5EF4-FFF2-40B4-BE49-F238E27FC236}">
                      <a16:creationId xmlns:a16="http://schemas.microsoft.com/office/drawing/2014/main" id="{20AFA6D7-AA8F-472C-81A4-124B0700030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743942" y="5600424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4" name="Pt 12B">
                  <a:extLst>
                    <a:ext uri="{FF2B5EF4-FFF2-40B4-BE49-F238E27FC236}">
                      <a16:creationId xmlns:a16="http://schemas.microsoft.com/office/drawing/2014/main" id="{35B56E61-E5EA-49C0-9363-4208CD3A277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743941" y="5774423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5" name="Pt 13B">
                  <a:extLst>
                    <a:ext uri="{FF2B5EF4-FFF2-40B4-BE49-F238E27FC236}">
                      <a16:creationId xmlns:a16="http://schemas.microsoft.com/office/drawing/2014/main" id="{1754C7E4-0FA5-46A4-9BF9-DAFDAA3DDE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750487" y="5943079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0" name="Points A (25)">
                <a:extLst>
                  <a:ext uri="{FF2B5EF4-FFF2-40B4-BE49-F238E27FC236}">
                    <a16:creationId xmlns:a16="http://schemas.microsoft.com/office/drawing/2014/main" id="{FFB525B3-F5D3-445C-85E3-3669097D04A8}"/>
                  </a:ext>
                </a:extLst>
              </p:cNvPr>
              <p:cNvGrpSpPr/>
              <p:nvPr/>
            </p:nvGrpSpPr>
            <p:grpSpPr>
              <a:xfrm>
                <a:off x="3607562" y="4084700"/>
                <a:ext cx="390067" cy="2317137"/>
                <a:chOff x="3607562" y="4084700"/>
                <a:chExt cx="390067" cy="2317137"/>
              </a:xfrm>
            </p:grpSpPr>
            <p:cxnSp>
              <p:nvCxnSpPr>
                <p:cNvPr id="475" name="Pt 1A">
                  <a:extLst>
                    <a:ext uri="{FF2B5EF4-FFF2-40B4-BE49-F238E27FC236}">
                      <a16:creationId xmlns:a16="http://schemas.microsoft.com/office/drawing/2014/main" id="{4046CB2F-1E82-4399-A2B5-849256D4D97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23006" y="4084700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6" name="Pt 2A">
                  <a:extLst>
                    <a:ext uri="{FF2B5EF4-FFF2-40B4-BE49-F238E27FC236}">
                      <a16:creationId xmlns:a16="http://schemas.microsoft.com/office/drawing/2014/main" id="{E76D8771-9903-4997-8B08-D84F0A8E41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25387" y="4245482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7" name="Pt 3A">
                  <a:extLst>
                    <a:ext uri="{FF2B5EF4-FFF2-40B4-BE49-F238E27FC236}">
                      <a16:creationId xmlns:a16="http://schemas.microsoft.com/office/drawing/2014/main" id="{0691343D-5AB8-4505-9878-2CDA07982CD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20768" y="4387401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8" name="Pt 4A">
                  <a:extLst>
                    <a:ext uri="{FF2B5EF4-FFF2-40B4-BE49-F238E27FC236}">
                      <a16:creationId xmlns:a16="http://schemas.microsoft.com/office/drawing/2014/main" id="{DAB80B4D-A264-44E8-B541-F742F044F3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20768" y="4545526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9" name="Pt 5A">
                  <a:extLst>
                    <a:ext uri="{FF2B5EF4-FFF2-40B4-BE49-F238E27FC236}">
                      <a16:creationId xmlns:a16="http://schemas.microsoft.com/office/drawing/2014/main" id="{FD265CCB-AE97-4897-9F3C-1D067FEE57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20768" y="4696183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0" name="Pt 6A">
                  <a:extLst>
                    <a:ext uri="{FF2B5EF4-FFF2-40B4-BE49-F238E27FC236}">
                      <a16:creationId xmlns:a16="http://schemas.microsoft.com/office/drawing/2014/main" id="{C7A19559-8D3B-46E4-9AA2-306D0BF1804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20768" y="4850178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1" name="Pt 7A">
                  <a:extLst>
                    <a:ext uri="{FF2B5EF4-FFF2-40B4-BE49-F238E27FC236}">
                      <a16:creationId xmlns:a16="http://schemas.microsoft.com/office/drawing/2014/main" id="{7070D4C6-CC9D-4C02-A74B-6DCAE0E53B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22132" y="4993091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2" name="Pt 8A">
                  <a:extLst>
                    <a:ext uri="{FF2B5EF4-FFF2-40B4-BE49-F238E27FC236}">
                      <a16:creationId xmlns:a16="http://schemas.microsoft.com/office/drawing/2014/main" id="{8D08C05F-EC61-42A2-9F1F-DCA339573F6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22132" y="5151216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3" name="Pt 9A">
                  <a:extLst>
                    <a:ext uri="{FF2B5EF4-FFF2-40B4-BE49-F238E27FC236}">
                      <a16:creationId xmlns:a16="http://schemas.microsoft.com/office/drawing/2014/main" id="{C53BE113-2B1C-43DF-90A7-F4DBC03D74C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22132" y="5301873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4" name="Pt 10A">
                  <a:extLst>
                    <a:ext uri="{FF2B5EF4-FFF2-40B4-BE49-F238E27FC236}">
                      <a16:creationId xmlns:a16="http://schemas.microsoft.com/office/drawing/2014/main" id="{54DA81FE-4B6E-4C40-A83B-4C4884A643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22132" y="5455868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5" name="Pt 11A">
                  <a:extLst>
                    <a:ext uri="{FF2B5EF4-FFF2-40B4-BE49-F238E27FC236}">
                      <a16:creationId xmlns:a16="http://schemas.microsoft.com/office/drawing/2014/main" id="{1F3243E1-B435-44AF-AADE-64F8F135E1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07562" y="5616298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6" name="Pt 12A">
                  <a:extLst>
                    <a:ext uri="{FF2B5EF4-FFF2-40B4-BE49-F238E27FC236}">
                      <a16:creationId xmlns:a16="http://schemas.microsoft.com/office/drawing/2014/main" id="{CAA4F7EA-F796-41EC-8F5F-B5B06B44A9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07562" y="5774423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7" name="Pt 13A">
                  <a:extLst>
                    <a:ext uri="{FF2B5EF4-FFF2-40B4-BE49-F238E27FC236}">
                      <a16:creationId xmlns:a16="http://schemas.microsoft.com/office/drawing/2014/main" id="{DE2267AC-4015-438A-8E52-42313F48600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07562" y="5943079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8" name="Pt 14A">
                  <a:extLst>
                    <a:ext uri="{FF2B5EF4-FFF2-40B4-BE49-F238E27FC236}">
                      <a16:creationId xmlns:a16="http://schemas.microsoft.com/office/drawing/2014/main" id="{470E8CBF-6B79-45BE-8A2D-ECAD1C370FC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07562" y="6111735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9" name="Pt 15A">
                  <a:extLst>
                    <a:ext uri="{FF2B5EF4-FFF2-40B4-BE49-F238E27FC236}">
                      <a16:creationId xmlns:a16="http://schemas.microsoft.com/office/drawing/2014/main" id="{85301E74-5A5B-456C-B761-BD7823012F9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07562" y="6299100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0" name="Pt 16A">
                  <a:extLst>
                    <a:ext uri="{FF2B5EF4-FFF2-40B4-BE49-F238E27FC236}">
                      <a16:creationId xmlns:a16="http://schemas.microsoft.com/office/drawing/2014/main" id="{7F112AD1-16AD-45EA-870D-9D9FD869E43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845525" y="4084700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1" name="Pt 17A">
                  <a:extLst>
                    <a:ext uri="{FF2B5EF4-FFF2-40B4-BE49-F238E27FC236}">
                      <a16:creationId xmlns:a16="http://schemas.microsoft.com/office/drawing/2014/main" id="{274B65F8-8416-443C-B5F4-81D96D7648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847906" y="4245482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2" name="Pt 18A">
                  <a:extLst>
                    <a:ext uri="{FF2B5EF4-FFF2-40B4-BE49-F238E27FC236}">
                      <a16:creationId xmlns:a16="http://schemas.microsoft.com/office/drawing/2014/main" id="{F0009D67-5B7A-46DD-8930-35CC6618FA5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843287" y="4387401"/>
                  <a:ext cx="149723" cy="10273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41" name="Rotation Mark II 1A">
                <a:extLst>
                  <a:ext uri="{FF2B5EF4-FFF2-40B4-BE49-F238E27FC236}">
                    <a16:creationId xmlns:a16="http://schemas.microsoft.com/office/drawing/2014/main" id="{14E28DB2-2EEA-4D6B-8667-F4D21E64B1B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354931" y="5324475"/>
                <a:ext cx="78582" cy="7381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2" name="Rotation Mark III 1A">
                <a:extLst>
                  <a:ext uri="{FF2B5EF4-FFF2-40B4-BE49-F238E27FC236}">
                    <a16:creationId xmlns:a16="http://schemas.microsoft.com/office/drawing/2014/main" id="{6CF2FC27-8F7F-4214-824F-A26BF37FAD5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00159" y="5327650"/>
                <a:ext cx="73091" cy="754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3" name="Rotation Mark IV 1A">
                <a:extLst>
                  <a:ext uri="{FF2B5EF4-FFF2-40B4-BE49-F238E27FC236}">
                    <a16:creationId xmlns:a16="http://schemas.microsoft.com/office/drawing/2014/main" id="{727E78EF-5410-413F-BE03-E292135ACDF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255342" y="5330437"/>
                <a:ext cx="78582" cy="7381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Rotation Mark V 1A">
                <a:extLst>
                  <a:ext uri="{FF2B5EF4-FFF2-40B4-BE49-F238E27FC236}">
                    <a16:creationId xmlns:a16="http://schemas.microsoft.com/office/drawing/2014/main" id="{98A2D9B7-D1E0-4207-A11B-BE510263987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92939" y="5330436"/>
                <a:ext cx="78582" cy="7381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Rotation Mark VI 1A">
                <a:extLst>
                  <a:ext uri="{FF2B5EF4-FFF2-40B4-BE49-F238E27FC236}">
                    <a16:creationId xmlns:a16="http://schemas.microsoft.com/office/drawing/2014/main" id="{9CC41B7A-055D-4241-A369-B516EE989CF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32113" y="5324475"/>
                <a:ext cx="78582" cy="7381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Rotation Mark I 2A">
                <a:extLst>
                  <a:ext uri="{FF2B5EF4-FFF2-40B4-BE49-F238E27FC236}">
                    <a16:creationId xmlns:a16="http://schemas.microsoft.com/office/drawing/2014/main" id="{78224290-6D22-41F8-9995-64D53C809E5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18850" y="5615066"/>
                <a:ext cx="78582" cy="7381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7" name="Rotation Mark II 2A">
                <a:extLst>
                  <a:ext uri="{FF2B5EF4-FFF2-40B4-BE49-F238E27FC236}">
                    <a16:creationId xmlns:a16="http://schemas.microsoft.com/office/drawing/2014/main" id="{DACBAC58-1457-47AF-87CE-79475C39762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358742" y="5615066"/>
                <a:ext cx="78582" cy="7381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8" name="Rotation Mark III 2A">
                <a:extLst>
                  <a:ext uri="{FF2B5EF4-FFF2-40B4-BE49-F238E27FC236}">
                    <a16:creationId xmlns:a16="http://schemas.microsoft.com/office/drawing/2014/main" id="{A84545B0-9B55-4DA2-83BF-E43D87D9918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02701" y="5612334"/>
                <a:ext cx="78582" cy="7381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9" name="Rotation Mark IV 2A">
                <a:extLst>
                  <a:ext uri="{FF2B5EF4-FFF2-40B4-BE49-F238E27FC236}">
                    <a16:creationId xmlns:a16="http://schemas.microsoft.com/office/drawing/2014/main" id="{014340D8-99EB-401A-A60A-F29C9F40E5A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255342" y="5615066"/>
                <a:ext cx="78582" cy="7381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0" name="Rotation I 1A">
                <a:extLst>
                  <a:ext uri="{FF2B5EF4-FFF2-40B4-BE49-F238E27FC236}">
                    <a16:creationId xmlns:a16="http://schemas.microsoft.com/office/drawing/2014/main" id="{EBA28AB1-124B-4230-9F9A-C169720AA2A6}"/>
                  </a:ext>
                </a:extLst>
              </p:cNvPr>
              <p:cNvSpPr txBox="1"/>
              <p:nvPr/>
            </p:nvSpPr>
            <p:spPr>
              <a:xfrm>
                <a:off x="913824" y="5314142"/>
                <a:ext cx="2182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400" dirty="0"/>
                  <a:t>2</a:t>
                </a:r>
              </a:p>
            </p:txBody>
          </p:sp>
          <p:sp>
            <p:nvSpPr>
              <p:cNvPr id="451" name="Rotation II 1A">
                <a:extLst>
                  <a:ext uri="{FF2B5EF4-FFF2-40B4-BE49-F238E27FC236}">
                    <a16:creationId xmlns:a16="http://schemas.microsoft.com/office/drawing/2014/main" id="{72682949-A7FB-4757-BCED-7F0071DA2CB7}"/>
                  </a:ext>
                </a:extLst>
              </p:cNvPr>
              <p:cNvSpPr txBox="1"/>
              <p:nvPr/>
            </p:nvSpPr>
            <p:spPr>
              <a:xfrm>
                <a:off x="1351803" y="5307289"/>
                <a:ext cx="2182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400" dirty="0"/>
                  <a:t>3</a:t>
                </a:r>
              </a:p>
            </p:txBody>
          </p:sp>
          <p:sp>
            <p:nvSpPr>
              <p:cNvPr id="452" name="Rotation III 1A">
                <a:extLst>
                  <a:ext uri="{FF2B5EF4-FFF2-40B4-BE49-F238E27FC236}">
                    <a16:creationId xmlns:a16="http://schemas.microsoft.com/office/drawing/2014/main" id="{4589EDAC-9EEE-4C82-B2ED-C677F300CABA}"/>
                  </a:ext>
                </a:extLst>
              </p:cNvPr>
              <p:cNvSpPr txBox="1"/>
              <p:nvPr/>
            </p:nvSpPr>
            <p:spPr>
              <a:xfrm>
                <a:off x="1799618" y="5307289"/>
                <a:ext cx="2182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400" dirty="0"/>
                  <a:t>4</a:t>
                </a:r>
              </a:p>
            </p:txBody>
          </p:sp>
          <p:sp>
            <p:nvSpPr>
              <p:cNvPr id="453" name="Rotation IV 1A">
                <a:extLst>
                  <a:ext uri="{FF2B5EF4-FFF2-40B4-BE49-F238E27FC236}">
                    <a16:creationId xmlns:a16="http://schemas.microsoft.com/office/drawing/2014/main" id="{524CD6C5-36C6-4C97-95D3-19432969C6DA}"/>
                  </a:ext>
                </a:extLst>
              </p:cNvPr>
              <p:cNvSpPr txBox="1"/>
              <p:nvPr/>
            </p:nvSpPr>
            <p:spPr>
              <a:xfrm>
                <a:off x="2244580" y="5292647"/>
                <a:ext cx="2182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400" dirty="0"/>
                  <a:t>5</a:t>
                </a:r>
              </a:p>
            </p:txBody>
          </p:sp>
          <p:sp>
            <p:nvSpPr>
              <p:cNvPr id="454" name="Rotation V 1A">
                <a:extLst>
                  <a:ext uri="{FF2B5EF4-FFF2-40B4-BE49-F238E27FC236}">
                    <a16:creationId xmlns:a16="http://schemas.microsoft.com/office/drawing/2014/main" id="{6A472F43-8DEB-4B40-8C0F-60DE468775D5}"/>
                  </a:ext>
                </a:extLst>
              </p:cNvPr>
              <p:cNvSpPr txBox="1"/>
              <p:nvPr/>
            </p:nvSpPr>
            <p:spPr>
              <a:xfrm>
                <a:off x="2693027" y="5300585"/>
                <a:ext cx="2182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400" dirty="0"/>
                  <a:t>8</a:t>
                </a:r>
              </a:p>
            </p:txBody>
          </p:sp>
          <p:sp>
            <p:nvSpPr>
              <p:cNvPr id="455" name="Rotation VI 1A">
                <a:extLst>
                  <a:ext uri="{FF2B5EF4-FFF2-40B4-BE49-F238E27FC236}">
                    <a16:creationId xmlns:a16="http://schemas.microsoft.com/office/drawing/2014/main" id="{38C4CF8B-E8A9-4AE0-82B4-CCA9932B24B7}"/>
                  </a:ext>
                </a:extLst>
              </p:cNvPr>
              <p:cNvSpPr txBox="1"/>
              <p:nvPr/>
            </p:nvSpPr>
            <p:spPr>
              <a:xfrm>
                <a:off x="3129515" y="5307289"/>
                <a:ext cx="2182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400" dirty="0"/>
                  <a:t>9</a:t>
                </a:r>
              </a:p>
            </p:txBody>
          </p:sp>
          <p:sp>
            <p:nvSpPr>
              <p:cNvPr id="456" name="Rotation I 2A">
                <a:extLst>
                  <a:ext uri="{FF2B5EF4-FFF2-40B4-BE49-F238E27FC236}">
                    <a16:creationId xmlns:a16="http://schemas.microsoft.com/office/drawing/2014/main" id="{C45FA352-07BB-48CF-95E1-AF3350FFC7F4}"/>
                  </a:ext>
                </a:extLst>
              </p:cNvPr>
              <p:cNvSpPr txBox="1"/>
              <p:nvPr/>
            </p:nvSpPr>
            <p:spPr>
              <a:xfrm>
                <a:off x="827860" y="5606868"/>
                <a:ext cx="39021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400" dirty="0"/>
                  <a:t>11</a:t>
                </a:r>
              </a:p>
            </p:txBody>
          </p:sp>
          <p:sp>
            <p:nvSpPr>
              <p:cNvPr id="457" name="Rotation II 2A">
                <a:extLst>
                  <a:ext uri="{FF2B5EF4-FFF2-40B4-BE49-F238E27FC236}">
                    <a16:creationId xmlns:a16="http://schemas.microsoft.com/office/drawing/2014/main" id="{B3781682-00DF-4917-995B-B5C9BDE7CAA7}"/>
                  </a:ext>
                </a:extLst>
              </p:cNvPr>
              <p:cNvSpPr txBox="1"/>
              <p:nvPr/>
            </p:nvSpPr>
            <p:spPr>
              <a:xfrm>
                <a:off x="1254669" y="5603133"/>
                <a:ext cx="40529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400" dirty="0"/>
                  <a:t>13</a:t>
                </a:r>
              </a:p>
            </p:txBody>
          </p:sp>
          <p:sp>
            <p:nvSpPr>
              <p:cNvPr id="458" name="Rotation III 2A">
                <a:extLst>
                  <a:ext uri="{FF2B5EF4-FFF2-40B4-BE49-F238E27FC236}">
                    <a16:creationId xmlns:a16="http://schemas.microsoft.com/office/drawing/2014/main" id="{3FDE4A49-6E46-4241-BECC-1712075021AF}"/>
                  </a:ext>
                </a:extLst>
              </p:cNvPr>
              <p:cNvSpPr txBox="1"/>
              <p:nvPr/>
            </p:nvSpPr>
            <p:spPr>
              <a:xfrm>
                <a:off x="1692847" y="5603133"/>
                <a:ext cx="39943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400" dirty="0"/>
                  <a:t>16</a:t>
                </a:r>
              </a:p>
            </p:txBody>
          </p:sp>
          <p:cxnSp>
            <p:nvCxnSpPr>
              <p:cNvPr id="459" name="Rotation Mark II 1B">
                <a:extLst>
                  <a:ext uri="{FF2B5EF4-FFF2-40B4-BE49-F238E27FC236}">
                    <a16:creationId xmlns:a16="http://schemas.microsoft.com/office/drawing/2014/main" id="{BA2FF183-08A0-4C4D-8488-2EC1E607D13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481818" y="5314142"/>
                <a:ext cx="117677" cy="8899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0" name="Rotation Mark III 1B">
                <a:extLst>
                  <a:ext uri="{FF2B5EF4-FFF2-40B4-BE49-F238E27FC236}">
                    <a16:creationId xmlns:a16="http://schemas.microsoft.com/office/drawing/2014/main" id="{8CC85F07-A826-4549-B7C6-7F4BAA19F60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23143" y="5317317"/>
                <a:ext cx="117677" cy="8899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1" name="Rotation Mark IV 1B">
                <a:extLst>
                  <a:ext uri="{FF2B5EF4-FFF2-40B4-BE49-F238E27FC236}">
                    <a16:creationId xmlns:a16="http://schemas.microsoft.com/office/drawing/2014/main" id="{5B7C4D26-5A09-4390-81A0-4428C0092E2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65597" y="5309173"/>
                <a:ext cx="117677" cy="8899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Rotation Mark V 1B">
                <a:extLst>
                  <a:ext uri="{FF2B5EF4-FFF2-40B4-BE49-F238E27FC236}">
                    <a16:creationId xmlns:a16="http://schemas.microsoft.com/office/drawing/2014/main" id="{11387A14-35B6-4392-B313-C6C2821FA2A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14604" y="5307269"/>
                <a:ext cx="117677" cy="8899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Rotation Mark VI 1B">
                <a:extLst>
                  <a:ext uri="{FF2B5EF4-FFF2-40B4-BE49-F238E27FC236}">
                    <a16:creationId xmlns:a16="http://schemas.microsoft.com/office/drawing/2014/main" id="{E7C79346-F343-4AD5-BD90-289E735C4CE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255929" y="5310444"/>
                <a:ext cx="117677" cy="8899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Rotation Mark I 2B">
                <a:extLst>
                  <a:ext uri="{FF2B5EF4-FFF2-40B4-BE49-F238E27FC236}">
                    <a16:creationId xmlns:a16="http://schemas.microsoft.com/office/drawing/2014/main" id="{DCE73E4B-0381-4B63-B91E-B66E4CD1D18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37914" y="5614171"/>
                <a:ext cx="117677" cy="8899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5" name="Rotation Mark II 2B">
                <a:extLst>
                  <a:ext uri="{FF2B5EF4-FFF2-40B4-BE49-F238E27FC236}">
                    <a16:creationId xmlns:a16="http://schemas.microsoft.com/office/drawing/2014/main" id="{63BACC73-DDDC-4D10-8657-42D806ACB6D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475993" y="5593654"/>
                <a:ext cx="117677" cy="8899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6" name="Rotation Mark III 2B">
                <a:extLst>
                  <a:ext uri="{FF2B5EF4-FFF2-40B4-BE49-F238E27FC236}">
                    <a16:creationId xmlns:a16="http://schemas.microsoft.com/office/drawing/2014/main" id="{FA8C0E37-3391-43DE-AB9A-A9D79E22F34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8549" y="5606868"/>
                <a:ext cx="117677" cy="8899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7" name="Rotation II 1B">
                <a:extLst>
                  <a:ext uri="{FF2B5EF4-FFF2-40B4-BE49-F238E27FC236}">
                    <a16:creationId xmlns:a16="http://schemas.microsoft.com/office/drawing/2014/main" id="{4F978EFE-18B4-4441-B417-FC1D4F78187D}"/>
                  </a:ext>
                </a:extLst>
              </p:cNvPr>
              <p:cNvSpPr txBox="1"/>
              <p:nvPr/>
            </p:nvSpPr>
            <p:spPr>
              <a:xfrm>
                <a:off x="4490352" y="5299186"/>
                <a:ext cx="2182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400" dirty="0"/>
                  <a:t>1</a:t>
                </a:r>
              </a:p>
            </p:txBody>
          </p:sp>
          <p:sp>
            <p:nvSpPr>
              <p:cNvPr id="468" name="Rotation III 1B">
                <a:extLst>
                  <a:ext uri="{FF2B5EF4-FFF2-40B4-BE49-F238E27FC236}">
                    <a16:creationId xmlns:a16="http://schemas.microsoft.com/office/drawing/2014/main" id="{2D99780E-F956-4AA7-A076-25B0340AE342}"/>
                  </a:ext>
                </a:extLst>
              </p:cNvPr>
              <p:cNvSpPr txBox="1"/>
              <p:nvPr/>
            </p:nvSpPr>
            <p:spPr>
              <a:xfrm>
                <a:off x="4927028" y="5299754"/>
                <a:ext cx="2182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400" dirty="0"/>
                  <a:t>3</a:t>
                </a:r>
              </a:p>
            </p:txBody>
          </p:sp>
          <p:sp>
            <p:nvSpPr>
              <p:cNvPr id="469" name="Rotation IV 1B">
                <a:extLst>
                  <a:ext uri="{FF2B5EF4-FFF2-40B4-BE49-F238E27FC236}">
                    <a16:creationId xmlns:a16="http://schemas.microsoft.com/office/drawing/2014/main" id="{8862559A-8C77-4A60-8410-844FB7EECEB6}"/>
                  </a:ext>
                </a:extLst>
              </p:cNvPr>
              <p:cNvSpPr txBox="1"/>
              <p:nvPr/>
            </p:nvSpPr>
            <p:spPr>
              <a:xfrm>
                <a:off x="5374130" y="5299091"/>
                <a:ext cx="2182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400" dirty="0"/>
                  <a:t>5</a:t>
                </a:r>
              </a:p>
            </p:txBody>
          </p:sp>
          <p:sp>
            <p:nvSpPr>
              <p:cNvPr id="470" name="Rotation V 1B">
                <a:extLst>
                  <a:ext uri="{FF2B5EF4-FFF2-40B4-BE49-F238E27FC236}">
                    <a16:creationId xmlns:a16="http://schemas.microsoft.com/office/drawing/2014/main" id="{50E2715C-14B2-4BCE-BD49-A438FDCBEEFA}"/>
                  </a:ext>
                </a:extLst>
              </p:cNvPr>
              <p:cNvSpPr txBox="1"/>
              <p:nvPr/>
            </p:nvSpPr>
            <p:spPr>
              <a:xfrm>
                <a:off x="5820204" y="5319211"/>
                <a:ext cx="2182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400" dirty="0"/>
                  <a:t>8</a:t>
                </a:r>
              </a:p>
            </p:txBody>
          </p:sp>
          <p:sp>
            <p:nvSpPr>
              <p:cNvPr id="471" name="Rotation VI 1B">
                <a:extLst>
                  <a:ext uri="{FF2B5EF4-FFF2-40B4-BE49-F238E27FC236}">
                    <a16:creationId xmlns:a16="http://schemas.microsoft.com/office/drawing/2014/main" id="{3548A461-44B7-4180-9CE2-9B075251413F}"/>
                  </a:ext>
                </a:extLst>
              </p:cNvPr>
              <p:cNvSpPr txBox="1"/>
              <p:nvPr/>
            </p:nvSpPr>
            <p:spPr>
              <a:xfrm>
                <a:off x="6267306" y="5318548"/>
                <a:ext cx="2182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400" dirty="0"/>
                  <a:t>9</a:t>
                </a:r>
              </a:p>
            </p:txBody>
          </p:sp>
          <p:sp>
            <p:nvSpPr>
              <p:cNvPr id="472" name="Rotation I 2B">
                <a:extLst>
                  <a:ext uri="{FF2B5EF4-FFF2-40B4-BE49-F238E27FC236}">
                    <a16:creationId xmlns:a16="http://schemas.microsoft.com/office/drawing/2014/main" id="{3E0B09F8-4251-4ACB-A65B-D4C8EE284B69}"/>
                  </a:ext>
                </a:extLst>
              </p:cNvPr>
              <p:cNvSpPr txBox="1"/>
              <p:nvPr/>
            </p:nvSpPr>
            <p:spPr>
              <a:xfrm>
                <a:off x="3932376" y="5612722"/>
                <a:ext cx="4315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400" dirty="0"/>
                  <a:t>11</a:t>
                </a:r>
              </a:p>
            </p:txBody>
          </p:sp>
          <p:sp>
            <p:nvSpPr>
              <p:cNvPr id="473" name="Rotation II 2B">
                <a:extLst>
                  <a:ext uri="{FF2B5EF4-FFF2-40B4-BE49-F238E27FC236}">
                    <a16:creationId xmlns:a16="http://schemas.microsoft.com/office/drawing/2014/main" id="{FE3ABF1D-9C53-4E66-987E-CDDF4A7C8C4D}"/>
                  </a:ext>
                </a:extLst>
              </p:cNvPr>
              <p:cNvSpPr txBox="1"/>
              <p:nvPr/>
            </p:nvSpPr>
            <p:spPr>
              <a:xfrm>
                <a:off x="4406486" y="5603133"/>
                <a:ext cx="3712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400" dirty="0"/>
                  <a:t>12</a:t>
                </a:r>
              </a:p>
            </p:txBody>
          </p:sp>
          <p:sp>
            <p:nvSpPr>
              <p:cNvPr id="474" name="Rotation III 2B">
                <a:extLst>
                  <a:ext uri="{FF2B5EF4-FFF2-40B4-BE49-F238E27FC236}">
                    <a16:creationId xmlns:a16="http://schemas.microsoft.com/office/drawing/2014/main" id="{7711D886-D3BF-416F-8C1F-61E53766792C}"/>
                  </a:ext>
                </a:extLst>
              </p:cNvPr>
              <p:cNvSpPr txBox="1"/>
              <p:nvPr/>
            </p:nvSpPr>
            <p:spPr>
              <a:xfrm>
                <a:off x="4820952" y="5597521"/>
                <a:ext cx="43017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400" dirty="0"/>
                  <a:t>13</a:t>
                </a:r>
              </a:p>
            </p:txBody>
          </p:sp>
        </p:grpSp>
        <p:sp>
          <p:nvSpPr>
            <p:cNvPr id="535" name="Timeout B1">
              <a:extLst>
                <a:ext uri="{FF2B5EF4-FFF2-40B4-BE49-F238E27FC236}">
                  <a16:creationId xmlns:a16="http://schemas.microsoft.com/office/drawing/2014/main" id="{705510AF-6815-43FF-AF01-5DDB2FC60F5B}"/>
                </a:ext>
              </a:extLst>
            </p:cNvPr>
            <p:cNvSpPr txBox="1"/>
            <p:nvPr/>
          </p:nvSpPr>
          <p:spPr>
            <a:xfrm>
              <a:off x="4481054" y="6162003"/>
              <a:ext cx="6579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400" dirty="0"/>
                <a:t>13  18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E21C8CD-8A96-4A02-992D-F0E3AB268BDC}"/>
              </a:ext>
            </a:extLst>
          </p:cNvPr>
          <p:cNvGrpSpPr/>
          <p:nvPr/>
        </p:nvGrpSpPr>
        <p:grpSpPr>
          <a:xfrm>
            <a:off x="2727455" y="3934832"/>
            <a:ext cx="2361169" cy="2036177"/>
            <a:chOff x="2585001" y="3964214"/>
            <a:chExt cx="2361169" cy="2036177"/>
          </a:xfrm>
        </p:grpSpPr>
        <p:pic>
          <p:nvPicPr>
            <p:cNvPr id="315" name="Picture 314">
              <a:extLst>
                <a:ext uri="{FF2B5EF4-FFF2-40B4-BE49-F238E27FC236}">
                  <a16:creationId xmlns:a16="http://schemas.microsoft.com/office/drawing/2014/main" id="{EC75A65A-6BF8-4971-BD85-839FDBFFDAC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85001" y="3964214"/>
              <a:ext cx="2361169" cy="2036177"/>
            </a:xfrm>
            <a:prstGeom prst="rect">
              <a:avLst/>
            </a:prstGeom>
          </p:spPr>
        </p:pic>
        <p:sp>
          <p:nvSpPr>
            <p:cNvPr id="302" name="C">
              <a:extLst>
                <a:ext uri="{FF2B5EF4-FFF2-40B4-BE49-F238E27FC236}">
                  <a16:creationId xmlns:a16="http://schemas.microsoft.com/office/drawing/2014/main" id="{D4BBCEDB-FA3F-4880-8E04-AAC9E9B234BC}"/>
                </a:ext>
              </a:extLst>
            </p:cNvPr>
            <p:cNvSpPr txBox="1"/>
            <p:nvPr/>
          </p:nvSpPr>
          <p:spPr>
            <a:xfrm>
              <a:off x="2634251" y="4558672"/>
              <a:ext cx="2541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C</a:t>
              </a:r>
              <a:endParaRPr lang="en-AU" sz="1100" dirty="0"/>
            </a:p>
          </p:txBody>
        </p:sp>
        <p:sp>
          <p:nvSpPr>
            <p:cNvPr id="303" name="A">
              <a:extLst>
                <a:ext uri="{FF2B5EF4-FFF2-40B4-BE49-F238E27FC236}">
                  <a16:creationId xmlns:a16="http://schemas.microsoft.com/office/drawing/2014/main" id="{CE185455-565E-4A97-9584-B994F28F8012}"/>
                </a:ext>
              </a:extLst>
            </p:cNvPr>
            <p:cNvSpPr txBox="1"/>
            <p:nvPr/>
          </p:nvSpPr>
          <p:spPr>
            <a:xfrm>
              <a:off x="3712190" y="4558672"/>
              <a:ext cx="2541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A</a:t>
              </a:r>
              <a:endParaRPr lang="en-AU" sz="1100" dirty="0"/>
            </a:p>
          </p:txBody>
        </p:sp>
        <p:sp>
          <p:nvSpPr>
            <p:cNvPr id="304" name="1">
              <a:extLst>
                <a:ext uri="{FF2B5EF4-FFF2-40B4-BE49-F238E27FC236}">
                  <a16:creationId xmlns:a16="http://schemas.microsoft.com/office/drawing/2014/main" id="{EB389429-0B4C-4FB8-A9AE-9B8143DF9E75}"/>
                </a:ext>
              </a:extLst>
            </p:cNvPr>
            <p:cNvSpPr txBox="1"/>
            <p:nvPr/>
          </p:nvSpPr>
          <p:spPr>
            <a:xfrm>
              <a:off x="3990980" y="4558672"/>
              <a:ext cx="2541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</a:t>
              </a:r>
              <a:endParaRPr lang="en-AU" sz="1100" dirty="0"/>
            </a:p>
          </p:txBody>
        </p:sp>
        <p:sp>
          <p:nvSpPr>
            <p:cNvPr id="305" name="12:11">
              <a:extLst>
                <a:ext uri="{FF2B5EF4-FFF2-40B4-BE49-F238E27FC236}">
                  <a16:creationId xmlns:a16="http://schemas.microsoft.com/office/drawing/2014/main" id="{334C1CEE-E556-4491-9085-9DA4C08EE08F}"/>
                </a:ext>
              </a:extLst>
            </p:cNvPr>
            <p:cNvSpPr txBox="1"/>
            <p:nvPr/>
          </p:nvSpPr>
          <p:spPr>
            <a:xfrm>
              <a:off x="4283933" y="4556515"/>
              <a:ext cx="6211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400" dirty="0"/>
                <a:t>12:11</a:t>
              </a:r>
              <a:endParaRPr lang="en-AU" sz="1100" dirty="0"/>
            </a:p>
          </p:txBody>
        </p:sp>
        <p:sp>
          <p:nvSpPr>
            <p:cNvPr id="310" name="2">
              <a:extLst>
                <a:ext uri="{FF2B5EF4-FFF2-40B4-BE49-F238E27FC236}">
                  <a16:creationId xmlns:a16="http://schemas.microsoft.com/office/drawing/2014/main" id="{DA018D6D-0507-4762-B4A7-6C3EFAC0995A}"/>
                </a:ext>
              </a:extLst>
            </p:cNvPr>
            <p:cNvSpPr txBox="1"/>
            <p:nvPr/>
          </p:nvSpPr>
          <p:spPr>
            <a:xfrm>
              <a:off x="2918851" y="4779211"/>
              <a:ext cx="2541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2</a:t>
              </a:r>
              <a:endParaRPr lang="en-AU" sz="1100" dirty="0"/>
            </a:p>
          </p:txBody>
        </p:sp>
        <p:sp>
          <p:nvSpPr>
            <p:cNvPr id="311" name="B">
              <a:extLst>
                <a:ext uri="{FF2B5EF4-FFF2-40B4-BE49-F238E27FC236}">
                  <a16:creationId xmlns:a16="http://schemas.microsoft.com/office/drawing/2014/main" id="{02426F81-B48E-4EBA-A8AE-C9C79F0F796D}"/>
                </a:ext>
              </a:extLst>
            </p:cNvPr>
            <p:cNvSpPr txBox="1"/>
            <p:nvPr/>
          </p:nvSpPr>
          <p:spPr>
            <a:xfrm>
              <a:off x="3717915" y="4776819"/>
              <a:ext cx="2541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B</a:t>
              </a:r>
              <a:endParaRPr lang="en-AU" sz="1100" dirty="0"/>
            </a:p>
          </p:txBody>
        </p:sp>
        <p:sp>
          <p:nvSpPr>
            <p:cNvPr id="312" name="1">
              <a:extLst>
                <a:ext uri="{FF2B5EF4-FFF2-40B4-BE49-F238E27FC236}">
                  <a16:creationId xmlns:a16="http://schemas.microsoft.com/office/drawing/2014/main" id="{1B6CBD63-9B63-4BA1-9AB3-5EB96BA541BD}"/>
                </a:ext>
              </a:extLst>
            </p:cNvPr>
            <p:cNvSpPr txBox="1"/>
            <p:nvPr/>
          </p:nvSpPr>
          <p:spPr>
            <a:xfrm>
              <a:off x="3989641" y="4784630"/>
              <a:ext cx="2541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</a:t>
              </a:r>
              <a:endParaRPr lang="en-AU" sz="1100" dirty="0"/>
            </a:p>
          </p:txBody>
        </p:sp>
        <p:sp>
          <p:nvSpPr>
            <p:cNvPr id="313" name="11:12">
              <a:extLst>
                <a:ext uri="{FF2B5EF4-FFF2-40B4-BE49-F238E27FC236}">
                  <a16:creationId xmlns:a16="http://schemas.microsoft.com/office/drawing/2014/main" id="{959EB183-F2B3-4E2A-8BB3-1A462BB00D12}"/>
                </a:ext>
              </a:extLst>
            </p:cNvPr>
            <p:cNvSpPr txBox="1"/>
            <p:nvPr/>
          </p:nvSpPr>
          <p:spPr>
            <a:xfrm>
              <a:off x="4283569" y="4784630"/>
              <a:ext cx="6211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400" dirty="0"/>
                <a:t>11:12</a:t>
              </a:r>
              <a:endParaRPr lang="en-AU" sz="1100" dirty="0"/>
            </a:p>
          </p:txBody>
        </p:sp>
      </p:grpSp>
      <p:sp>
        <p:nvSpPr>
          <p:cNvPr id="319" name="Yellow W">
            <a:extLst>
              <a:ext uri="{FF2B5EF4-FFF2-40B4-BE49-F238E27FC236}">
                <a16:creationId xmlns:a16="http://schemas.microsoft.com/office/drawing/2014/main" id="{12FDE754-8ADB-4D98-91E7-878AC80F15A6}"/>
              </a:ext>
            </a:extLst>
          </p:cNvPr>
          <p:cNvSpPr/>
          <p:nvPr/>
        </p:nvSpPr>
        <p:spPr>
          <a:xfrm>
            <a:off x="2761433" y="5019675"/>
            <a:ext cx="291330" cy="223838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D">
            <a:extLst>
              <a:ext uri="{FF2B5EF4-FFF2-40B4-BE49-F238E27FC236}">
                <a16:creationId xmlns:a16="http://schemas.microsoft.com/office/drawing/2014/main" id="{221F5466-7F29-41CA-92E4-7662E7C7FA9D}"/>
              </a:ext>
            </a:extLst>
          </p:cNvPr>
          <p:cNvSpPr txBox="1"/>
          <p:nvPr/>
        </p:nvSpPr>
        <p:spPr>
          <a:xfrm>
            <a:off x="2785972" y="4965218"/>
            <a:ext cx="254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D</a:t>
            </a:r>
            <a:endParaRPr lang="en-AU" sz="1100" dirty="0"/>
          </a:p>
        </p:txBody>
      </p:sp>
      <p:sp>
        <p:nvSpPr>
          <p:cNvPr id="25" name="B">
            <a:extLst>
              <a:ext uri="{FF2B5EF4-FFF2-40B4-BE49-F238E27FC236}">
                <a16:creationId xmlns:a16="http://schemas.microsoft.com/office/drawing/2014/main" id="{2B471AF4-4100-418C-8DF6-FC33D4960FE8}"/>
              </a:ext>
            </a:extLst>
          </p:cNvPr>
          <p:cNvSpPr txBox="1"/>
          <p:nvPr/>
        </p:nvSpPr>
        <p:spPr>
          <a:xfrm>
            <a:off x="3854527" y="4965218"/>
            <a:ext cx="254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A</a:t>
            </a:r>
            <a:endParaRPr lang="en-AU" sz="1100" dirty="0"/>
          </a:p>
        </p:txBody>
      </p:sp>
      <p:sp>
        <p:nvSpPr>
          <p:cNvPr id="26" name="1">
            <a:extLst>
              <a:ext uri="{FF2B5EF4-FFF2-40B4-BE49-F238E27FC236}">
                <a16:creationId xmlns:a16="http://schemas.microsoft.com/office/drawing/2014/main" id="{AC968A24-044F-4F1C-9EEF-27CAF8FA93C1}"/>
              </a:ext>
            </a:extLst>
          </p:cNvPr>
          <p:cNvSpPr txBox="1"/>
          <p:nvPr/>
        </p:nvSpPr>
        <p:spPr>
          <a:xfrm>
            <a:off x="4137836" y="4971085"/>
            <a:ext cx="254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1</a:t>
            </a:r>
            <a:endParaRPr lang="en-AU" sz="1100" dirty="0"/>
          </a:p>
        </p:txBody>
      </p:sp>
      <p:sp>
        <p:nvSpPr>
          <p:cNvPr id="27" name="11:12">
            <a:extLst>
              <a:ext uri="{FF2B5EF4-FFF2-40B4-BE49-F238E27FC236}">
                <a16:creationId xmlns:a16="http://schemas.microsoft.com/office/drawing/2014/main" id="{9E6A4742-6B23-464E-9018-795F8B7B13A2}"/>
              </a:ext>
            </a:extLst>
          </p:cNvPr>
          <p:cNvSpPr txBox="1"/>
          <p:nvPr/>
        </p:nvSpPr>
        <p:spPr>
          <a:xfrm>
            <a:off x="4421222" y="4970565"/>
            <a:ext cx="621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13:18</a:t>
            </a:r>
            <a:endParaRPr lang="en-AU" sz="1100" dirty="0"/>
          </a:p>
        </p:txBody>
      </p:sp>
      <p:sp>
        <p:nvSpPr>
          <p:cNvPr id="28" name="B">
            <a:extLst>
              <a:ext uri="{FF2B5EF4-FFF2-40B4-BE49-F238E27FC236}">
                <a16:creationId xmlns:a16="http://schemas.microsoft.com/office/drawing/2014/main" id="{23219F94-716F-4F14-AE12-5A4E76F395DE}"/>
              </a:ext>
            </a:extLst>
          </p:cNvPr>
          <p:cNvSpPr txBox="1"/>
          <p:nvPr/>
        </p:nvSpPr>
        <p:spPr>
          <a:xfrm>
            <a:off x="3854450" y="5183365"/>
            <a:ext cx="254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A</a:t>
            </a:r>
            <a:endParaRPr lang="en-AU" sz="1100" dirty="0"/>
          </a:p>
        </p:txBody>
      </p:sp>
      <p:sp>
        <p:nvSpPr>
          <p:cNvPr id="29" name="1">
            <a:extLst>
              <a:ext uri="{FF2B5EF4-FFF2-40B4-BE49-F238E27FC236}">
                <a16:creationId xmlns:a16="http://schemas.microsoft.com/office/drawing/2014/main" id="{7143A97C-8100-404A-9E12-37784ACA09D3}"/>
              </a:ext>
            </a:extLst>
          </p:cNvPr>
          <p:cNvSpPr txBox="1"/>
          <p:nvPr/>
        </p:nvSpPr>
        <p:spPr>
          <a:xfrm>
            <a:off x="4142637" y="5191389"/>
            <a:ext cx="254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1</a:t>
            </a:r>
            <a:endParaRPr lang="en-AU" sz="1100" dirty="0"/>
          </a:p>
        </p:txBody>
      </p:sp>
      <p:sp>
        <p:nvSpPr>
          <p:cNvPr id="30" name="11:12">
            <a:extLst>
              <a:ext uri="{FF2B5EF4-FFF2-40B4-BE49-F238E27FC236}">
                <a16:creationId xmlns:a16="http://schemas.microsoft.com/office/drawing/2014/main" id="{F0A3C544-407D-44DA-A5F9-F219FBA95DEB}"/>
              </a:ext>
            </a:extLst>
          </p:cNvPr>
          <p:cNvSpPr txBox="1"/>
          <p:nvPr/>
        </p:nvSpPr>
        <p:spPr>
          <a:xfrm>
            <a:off x="4426023" y="5190869"/>
            <a:ext cx="621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18:13</a:t>
            </a:r>
            <a:endParaRPr lang="en-AU" sz="1100" dirty="0"/>
          </a:p>
        </p:txBody>
      </p:sp>
      <p:sp>
        <p:nvSpPr>
          <p:cNvPr id="334" name="Yellow W">
            <a:extLst>
              <a:ext uri="{FF2B5EF4-FFF2-40B4-BE49-F238E27FC236}">
                <a16:creationId xmlns:a16="http://schemas.microsoft.com/office/drawing/2014/main" id="{9C4F94CA-3C64-4871-907B-D70DC8932313}"/>
              </a:ext>
            </a:extLst>
          </p:cNvPr>
          <p:cNvSpPr/>
          <p:nvPr/>
        </p:nvSpPr>
        <p:spPr>
          <a:xfrm>
            <a:off x="3057525" y="5245326"/>
            <a:ext cx="291353" cy="202974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5" name="D">
            <a:extLst>
              <a:ext uri="{FF2B5EF4-FFF2-40B4-BE49-F238E27FC236}">
                <a16:creationId xmlns:a16="http://schemas.microsoft.com/office/drawing/2014/main" id="{5BFC96A7-0CC3-4C04-9FBC-A360EA02089D}"/>
              </a:ext>
            </a:extLst>
          </p:cNvPr>
          <p:cNvSpPr txBox="1"/>
          <p:nvPr/>
        </p:nvSpPr>
        <p:spPr>
          <a:xfrm>
            <a:off x="3082068" y="5190869"/>
            <a:ext cx="254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D</a:t>
            </a:r>
            <a:endParaRPr lang="en-AU" sz="1100" dirty="0"/>
          </a:p>
        </p:txBody>
      </p:sp>
      <p:sp>
        <p:nvSpPr>
          <p:cNvPr id="540" name="The team receiving the red card...">
            <a:extLst>
              <a:ext uri="{FF2B5EF4-FFF2-40B4-BE49-F238E27FC236}">
                <a16:creationId xmlns:a16="http://schemas.microsoft.com/office/drawing/2014/main" id="{544B0AEA-C863-4FCF-8ABA-76B622AF89CC}"/>
              </a:ext>
            </a:extLst>
          </p:cNvPr>
          <p:cNvSpPr txBox="1"/>
          <p:nvPr/>
        </p:nvSpPr>
        <p:spPr>
          <a:xfrm>
            <a:off x="7619434" y="4032000"/>
            <a:ext cx="3429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The team receiving the delay penalty loses the serve, and a point is awarded to the other team.</a:t>
            </a:r>
          </a:p>
        </p:txBody>
      </p:sp>
      <p:sp>
        <p:nvSpPr>
          <p:cNvPr id="541" name="The team receiving the red card...">
            <a:extLst>
              <a:ext uri="{FF2B5EF4-FFF2-40B4-BE49-F238E27FC236}">
                <a16:creationId xmlns:a16="http://schemas.microsoft.com/office/drawing/2014/main" id="{1CA72362-EA91-4438-9B3D-59D1A4C59C97}"/>
              </a:ext>
            </a:extLst>
          </p:cNvPr>
          <p:cNvSpPr txBox="1"/>
          <p:nvPr/>
        </p:nvSpPr>
        <p:spPr>
          <a:xfrm>
            <a:off x="7625193" y="5088913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Circle the point awarded by the sanction.</a:t>
            </a:r>
          </a:p>
        </p:txBody>
      </p:sp>
      <p:sp>
        <p:nvSpPr>
          <p:cNvPr id="542" name="Yellow blue score 13/14">
            <a:extLst>
              <a:ext uri="{FF2B5EF4-FFF2-40B4-BE49-F238E27FC236}">
                <a16:creationId xmlns:a16="http://schemas.microsoft.com/office/drawing/2014/main" id="{2AC4CB5A-1355-474D-A535-1AC58A1F34F8}"/>
              </a:ext>
            </a:extLst>
          </p:cNvPr>
          <p:cNvSpPr/>
          <p:nvPr/>
        </p:nvSpPr>
        <p:spPr>
          <a:xfrm>
            <a:off x="5873589" y="2126901"/>
            <a:ext cx="739785" cy="626421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score Red 14">
            <a:extLst>
              <a:ext uri="{FF2B5EF4-FFF2-40B4-BE49-F238E27FC236}">
                <a16:creationId xmlns:a16="http://schemas.microsoft.com/office/drawing/2014/main" id="{5A77E529-4A4C-492B-832B-55E88CC7EF47}"/>
              </a:ext>
            </a:extLst>
          </p:cNvPr>
          <p:cNvSpPr txBox="1"/>
          <p:nvPr/>
        </p:nvSpPr>
        <p:spPr>
          <a:xfrm>
            <a:off x="5747843" y="1952767"/>
            <a:ext cx="954107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14</a:t>
            </a:r>
          </a:p>
        </p:txBody>
      </p:sp>
      <p:sp>
        <p:nvSpPr>
          <p:cNvPr id="544" name="Yellow Pt 14A">
            <a:extLst>
              <a:ext uri="{FF2B5EF4-FFF2-40B4-BE49-F238E27FC236}">
                <a16:creationId xmlns:a16="http://schemas.microsoft.com/office/drawing/2014/main" id="{F824D675-F57B-452C-ACCD-A38F4B73112A}"/>
              </a:ext>
            </a:extLst>
          </p:cNvPr>
          <p:cNvSpPr/>
          <p:nvPr/>
        </p:nvSpPr>
        <p:spPr>
          <a:xfrm>
            <a:off x="6701926" y="6076660"/>
            <a:ext cx="235969" cy="199347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45" name="Pt 14B">
            <a:extLst>
              <a:ext uri="{FF2B5EF4-FFF2-40B4-BE49-F238E27FC236}">
                <a16:creationId xmlns:a16="http://schemas.microsoft.com/office/drawing/2014/main" id="{01E2C5B5-F713-4FCA-8EF9-C4B42CF673D9}"/>
              </a:ext>
            </a:extLst>
          </p:cNvPr>
          <p:cNvCxnSpPr>
            <a:cxnSpLocks/>
          </p:cNvCxnSpPr>
          <p:nvPr/>
        </p:nvCxnSpPr>
        <p:spPr>
          <a:xfrm flipV="1">
            <a:off x="6751936" y="6129252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6" name="Circle penalty awareded point">
            <a:extLst>
              <a:ext uri="{FF2B5EF4-FFF2-40B4-BE49-F238E27FC236}">
                <a16:creationId xmlns:a16="http://schemas.microsoft.com/office/drawing/2014/main" id="{F9D161CC-E6D9-48F4-ABAA-37AB047BBCA6}"/>
              </a:ext>
            </a:extLst>
          </p:cNvPr>
          <p:cNvSpPr/>
          <p:nvPr/>
        </p:nvSpPr>
        <p:spPr>
          <a:xfrm>
            <a:off x="6743671" y="6086230"/>
            <a:ext cx="166494" cy="1722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1C1E313-0BA8-4728-B44E-0D03B1D18E3F}"/>
              </a:ext>
            </a:extLst>
          </p:cNvPr>
          <p:cNvGrpSpPr/>
          <p:nvPr/>
        </p:nvGrpSpPr>
        <p:grpSpPr>
          <a:xfrm>
            <a:off x="2141728" y="5603901"/>
            <a:ext cx="3341411" cy="307777"/>
            <a:chOff x="2141728" y="5603901"/>
            <a:chExt cx="3341411" cy="307777"/>
          </a:xfrm>
        </p:grpSpPr>
        <p:sp>
          <p:nvSpPr>
            <p:cNvPr id="158" name="Rotation IV 2A">
              <a:extLst>
                <a:ext uri="{FF2B5EF4-FFF2-40B4-BE49-F238E27FC236}">
                  <a16:creationId xmlns:a16="http://schemas.microsoft.com/office/drawing/2014/main" id="{1461DF01-EF87-487D-92B9-A41A54BE018A}"/>
                </a:ext>
              </a:extLst>
            </p:cNvPr>
            <p:cNvSpPr txBox="1"/>
            <p:nvPr/>
          </p:nvSpPr>
          <p:spPr>
            <a:xfrm>
              <a:off x="2141728" y="5603901"/>
              <a:ext cx="3994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/>
                <a:t>18</a:t>
              </a:r>
            </a:p>
          </p:txBody>
        </p:sp>
        <p:cxnSp>
          <p:nvCxnSpPr>
            <p:cNvPr id="160" name="Rotation Mark IV 1B">
              <a:extLst>
                <a:ext uri="{FF2B5EF4-FFF2-40B4-BE49-F238E27FC236}">
                  <a16:creationId xmlns:a16="http://schemas.microsoft.com/office/drawing/2014/main" id="{39344366-BD90-48F3-BB09-D24EA9EF76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65462" y="5607467"/>
              <a:ext cx="117677" cy="889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6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100"/>
                            </p:stCondLst>
                            <p:childTnLst>
                              <p:par>
                                <p:cTn id="1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600"/>
                            </p:stCondLst>
                            <p:childTnLst>
                              <p:par>
                                <p:cTn id="1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7" dur="20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" grpId="0"/>
      <p:bldP spid="2" grpId="0" animBg="1"/>
      <p:bldP spid="190" grpId="0" animBg="1"/>
      <p:bldP spid="190" grpId="1" animBg="1"/>
      <p:bldP spid="316" grpId="0" build="allAtOnce"/>
      <p:bldP spid="317" grpId="0" build="allAtOnce"/>
      <p:bldP spid="317" grpId="1" build="allAtOnce"/>
      <p:bldP spid="328" grpId="0" animBg="1"/>
      <p:bldP spid="328" grpId="1" animBg="1"/>
      <p:bldP spid="329" grpId="0" build="allAtOnce"/>
      <p:bldP spid="329" grpId="1" build="allAtOnce"/>
      <p:bldP spid="319" grpId="0" animBg="1"/>
      <p:bldP spid="319" grpId="1" animBg="1"/>
      <p:bldP spid="319" grpId="2" animBg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34" grpId="0" animBg="1"/>
      <p:bldP spid="334" grpId="1" animBg="1"/>
      <p:bldP spid="335" grpId="0"/>
      <p:bldP spid="335" grpId="1"/>
      <p:bldP spid="540" grpId="0" build="allAtOnce"/>
      <p:bldP spid="541" grpId="0" build="allAtOnce"/>
      <p:bldP spid="542" grpId="0" animBg="1"/>
      <p:bldP spid="43" grpId="0"/>
      <p:bldP spid="544" grpId="0" animBg="1"/>
      <p:bldP spid="54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After the match"/>
          <p:cNvSpPr txBox="1"/>
          <p:nvPr/>
        </p:nvSpPr>
        <p:spPr>
          <a:xfrm>
            <a:off x="3215683" y="427888"/>
            <a:ext cx="3059107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4.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AFTER THE MATCH</a:t>
            </a:r>
          </a:p>
        </p:txBody>
      </p:sp>
      <p:sp>
        <p:nvSpPr>
          <p:cNvPr id="113" name="during the match - delay sanctions">
            <a:extLst>
              <a:ext uri="{FF2B5EF4-FFF2-40B4-BE49-F238E27FC236}">
                <a16:creationId xmlns:a16="http://schemas.microsoft.com/office/drawing/2014/main" id="{F5A26F8F-378D-40C0-A02C-1EB303EE2AD7}"/>
              </a:ext>
            </a:extLst>
          </p:cNvPr>
          <p:cNvSpPr txBox="1"/>
          <p:nvPr/>
        </p:nvSpPr>
        <p:spPr>
          <a:xfrm>
            <a:off x="3218408" y="425890"/>
            <a:ext cx="5427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3.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DURING THE MATCH – </a:t>
            </a:r>
            <a:r>
              <a:rPr lang="fr-FR" dirty="0" err="1">
                <a:solidFill>
                  <a:srgbClr val="004A9D"/>
                </a:solidFill>
                <a:latin typeface="Arial Black" panose="020B0A04020102020204" pitchFamily="34" charset="0"/>
              </a:rPr>
              <a:t>delay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warnings</a:t>
            </a:r>
          </a:p>
        </p:txBody>
      </p:sp>
      <p:pic>
        <p:nvPicPr>
          <p:cNvPr id="7" name="Results Picture">
            <a:extLst>
              <a:ext uri="{FF2B5EF4-FFF2-40B4-BE49-F238E27FC236}">
                <a16:creationId xmlns:a16="http://schemas.microsoft.com/office/drawing/2014/main" id="{7EC3E1D9-8728-4EA1-9C00-4DF1DBA314B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91544" y="1733810"/>
            <a:ext cx="3573138" cy="3605995"/>
          </a:xfrm>
          <a:prstGeom prst="rect">
            <a:avLst/>
          </a:prstGeom>
        </p:spPr>
      </p:pic>
      <p:sp>
        <p:nvSpPr>
          <p:cNvPr id="9" name="Heathfield">
            <a:extLst>
              <a:ext uri="{FF2B5EF4-FFF2-40B4-BE49-F238E27FC236}">
                <a16:creationId xmlns:a16="http://schemas.microsoft.com/office/drawing/2014/main" id="{9FBBB241-AFBC-499F-A76A-2AFB2441EE60}"/>
              </a:ext>
            </a:extLst>
          </p:cNvPr>
          <p:cNvSpPr txBox="1"/>
          <p:nvPr/>
        </p:nvSpPr>
        <p:spPr>
          <a:xfrm>
            <a:off x="2207568" y="176703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Horsham</a:t>
            </a:r>
          </a:p>
        </p:txBody>
      </p:sp>
      <p:sp>
        <p:nvSpPr>
          <p:cNvPr id="10" name="Benowa">
            <a:extLst>
              <a:ext uri="{FF2B5EF4-FFF2-40B4-BE49-F238E27FC236}">
                <a16:creationId xmlns:a16="http://schemas.microsoft.com/office/drawing/2014/main" id="{C7F023E5-5530-4E78-BC50-2637356939F5}"/>
              </a:ext>
            </a:extLst>
          </p:cNvPr>
          <p:cNvSpPr txBox="1"/>
          <p:nvPr/>
        </p:nvSpPr>
        <p:spPr>
          <a:xfrm>
            <a:off x="4126632" y="176703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Bendigo</a:t>
            </a:r>
          </a:p>
        </p:txBody>
      </p:sp>
      <p:sp>
        <p:nvSpPr>
          <p:cNvPr id="12" name="results set 1">
            <a:extLst>
              <a:ext uri="{FF2B5EF4-FFF2-40B4-BE49-F238E27FC236}">
                <a16:creationId xmlns:a16="http://schemas.microsoft.com/office/drawing/2014/main" id="{76D73A88-2850-4F60-BEF9-89AD06A482A7}"/>
              </a:ext>
            </a:extLst>
          </p:cNvPr>
          <p:cNvSpPr txBox="1"/>
          <p:nvPr/>
        </p:nvSpPr>
        <p:spPr>
          <a:xfrm>
            <a:off x="2013917" y="242088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0    4    1   25        24      22    0    1    1</a:t>
            </a:r>
          </a:p>
        </p:txBody>
      </p:sp>
      <p:sp>
        <p:nvSpPr>
          <p:cNvPr id="115" name="record the results of each set in the results section">
            <a:extLst>
              <a:ext uri="{FF2B5EF4-FFF2-40B4-BE49-F238E27FC236}">
                <a16:creationId xmlns:a16="http://schemas.microsoft.com/office/drawing/2014/main" id="{C73AE4B6-43D8-48DB-9057-6C4345F93F03}"/>
              </a:ext>
            </a:extLst>
          </p:cNvPr>
          <p:cNvSpPr txBox="1"/>
          <p:nvPr/>
        </p:nvSpPr>
        <p:spPr>
          <a:xfrm>
            <a:off x="5980682" y="1551587"/>
            <a:ext cx="3983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Record the results of each set in the ‘Results’ section.</a:t>
            </a:r>
          </a:p>
        </p:txBody>
      </p:sp>
      <p:pic>
        <p:nvPicPr>
          <p:cNvPr id="13" name="'Results' picture">
            <a:extLst>
              <a:ext uri="{FF2B5EF4-FFF2-40B4-BE49-F238E27FC236}">
                <a16:creationId xmlns:a16="http://schemas.microsoft.com/office/drawing/2014/main" id="{B62E9453-A574-4406-AC9B-15980E6BA02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50871" y="1355144"/>
            <a:ext cx="4086795" cy="409632"/>
          </a:xfrm>
          <a:prstGeom prst="rect">
            <a:avLst/>
          </a:prstGeom>
        </p:spPr>
      </p:pic>
      <p:sp>
        <p:nvSpPr>
          <p:cNvPr id="118" name="List of what the results section has">
            <a:extLst>
              <a:ext uri="{FF2B5EF4-FFF2-40B4-BE49-F238E27FC236}">
                <a16:creationId xmlns:a16="http://schemas.microsoft.com/office/drawing/2014/main" id="{D67BD0E4-60F1-488B-ABB1-6D896B00FB73}"/>
              </a:ext>
            </a:extLst>
          </p:cNvPr>
          <p:cNvSpPr txBox="1"/>
          <p:nvPr/>
        </p:nvSpPr>
        <p:spPr>
          <a:xfrm>
            <a:off x="5980682" y="2073995"/>
            <a:ext cx="39839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 = Time-outs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S = Substitutions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W = Set Won (recorded 1 for win, 0 for lost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Pts = Points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Set (min) = Set duration in minutes</a:t>
            </a:r>
          </a:p>
        </p:txBody>
      </p:sp>
      <p:sp>
        <p:nvSpPr>
          <p:cNvPr id="119" name="results set 2">
            <a:extLst>
              <a:ext uri="{FF2B5EF4-FFF2-40B4-BE49-F238E27FC236}">
                <a16:creationId xmlns:a16="http://schemas.microsoft.com/office/drawing/2014/main" id="{20FE0905-2978-4BAE-8D80-2A2CBF33D8A9}"/>
              </a:ext>
            </a:extLst>
          </p:cNvPr>
          <p:cNvSpPr txBox="1"/>
          <p:nvPr/>
        </p:nvSpPr>
        <p:spPr>
          <a:xfrm>
            <a:off x="2013917" y="2737523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2    2    0   19        21      25    1    2    1</a:t>
            </a:r>
          </a:p>
        </p:txBody>
      </p:sp>
      <p:sp>
        <p:nvSpPr>
          <p:cNvPr id="120" name="results set 3">
            <a:extLst>
              <a:ext uri="{FF2B5EF4-FFF2-40B4-BE49-F238E27FC236}">
                <a16:creationId xmlns:a16="http://schemas.microsoft.com/office/drawing/2014/main" id="{32DBC88C-40BE-401D-9119-7FCF89F81D08}"/>
              </a:ext>
            </a:extLst>
          </p:cNvPr>
          <p:cNvSpPr txBox="1"/>
          <p:nvPr/>
        </p:nvSpPr>
        <p:spPr>
          <a:xfrm>
            <a:off x="2013917" y="3053173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1    2    1   25        22      20    0    0    2</a:t>
            </a:r>
          </a:p>
        </p:txBody>
      </p:sp>
      <p:sp>
        <p:nvSpPr>
          <p:cNvPr id="121" name="results set 4">
            <a:extLst>
              <a:ext uri="{FF2B5EF4-FFF2-40B4-BE49-F238E27FC236}">
                <a16:creationId xmlns:a16="http://schemas.microsoft.com/office/drawing/2014/main" id="{6372D98E-D867-41C9-9D6B-2AC9E8B23C4C}"/>
              </a:ext>
            </a:extLst>
          </p:cNvPr>
          <p:cNvSpPr txBox="1"/>
          <p:nvPr/>
        </p:nvSpPr>
        <p:spPr>
          <a:xfrm>
            <a:off x="2013917" y="336980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2    2    0   23        25      25    1    2    0</a:t>
            </a:r>
          </a:p>
        </p:txBody>
      </p:sp>
      <p:sp>
        <p:nvSpPr>
          <p:cNvPr id="122" name="Results set 5">
            <a:extLst>
              <a:ext uri="{FF2B5EF4-FFF2-40B4-BE49-F238E27FC236}">
                <a16:creationId xmlns:a16="http://schemas.microsoft.com/office/drawing/2014/main" id="{3D71331D-45E7-4E84-AAA3-111ABC7B645C}"/>
              </a:ext>
            </a:extLst>
          </p:cNvPr>
          <p:cNvSpPr txBox="1"/>
          <p:nvPr/>
        </p:nvSpPr>
        <p:spPr>
          <a:xfrm>
            <a:off x="2025104" y="3692835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2    2    0   11        18      15    1    1    2</a:t>
            </a:r>
          </a:p>
        </p:txBody>
      </p:sp>
      <p:sp>
        <p:nvSpPr>
          <p:cNvPr id="123" name="The sum totals go on the bottom">
            <a:extLst>
              <a:ext uri="{FF2B5EF4-FFF2-40B4-BE49-F238E27FC236}">
                <a16:creationId xmlns:a16="http://schemas.microsoft.com/office/drawing/2014/main" id="{4D748710-EABE-4E67-A8B9-EE7DBB0D3E73}"/>
              </a:ext>
            </a:extLst>
          </p:cNvPr>
          <p:cNvSpPr txBox="1"/>
          <p:nvPr/>
        </p:nvSpPr>
        <p:spPr>
          <a:xfrm>
            <a:off x="5980682" y="4001512"/>
            <a:ext cx="3983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The sum totals go on the bottom.</a:t>
            </a:r>
          </a:p>
        </p:txBody>
      </p:sp>
      <p:sp>
        <p:nvSpPr>
          <p:cNvPr id="124" name="Yellow  Result totals">
            <a:extLst>
              <a:ext uri="{FF2B5EF4-FFF2-40B4-BE49-F238E27FC236}">
                <a16:creationId xmlns:a16="http://schemas.microsoft.com/office/drawing/2014/main" id="{DF240535-9D0D-489C-AE02-288AA12C0BAE}"/>
              </a:ext>
            </a:extLst>
          </p:cNvPr>
          <p:cNvSpPr/>
          <p:nvPr/>
        </p:nvSpPr>
        <p:spPr>
          <a:xfrm>
            <a:off x="2025104" y="4048126"/>
            <a:ext cx="3497015" cy="302418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Results set total">
            <a:extLst>
              <a:ext uri="{FF2B5EF4-FFF2-40B4-BE49-F238E27FC236}">
                <a16:creationId xmlns:a16="http://schemas.microsoft.com/office/drawing/2014/main" id="{CC3B5D3D-9EB9-4A40-9227-BA4C880A10E1}"/>
              </a:ext>
            </a:extLst>
          </p:cNvPr>
          <p:cNvSpPr txBox="1"/>
          <p:nvPr/>
        </p:nvSpPr>
        <p:spPr>
          <a:xfrm>
            <a:off x="2026110" y="4002415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7   12   2  103     110    107   3    6    6</a:t>
            </a:r>
          </a:p>
        </p:txBody>
      </p:sp>
      <p:sp>
        <p:nvSpPr>
          <p:cNvPr id="126" name="The winner of the match">
            <a:extLst>
              <a:ext uri="{FF2B5EF4-FFF2-40B4-BE49-F238E27FC236}">
                <a16:creationId xmlns:a16="http://schemas.microsoft.com/office/drawing/2014/main" id="{7EA6D975-E791-4680-95A1-EA8E5911C5E8}"/>
              </a:ext>
            </a:extLst>
          </p:cNvPr>
          <p:cNvSpPr txBox="1"/>
          <p:nvPr/>
        </p:nvSpPr>
        <p:spPr>
          <a:xfrm>
            <a:off x="5980682" y="4378414"/>
            <a:ext cx="29956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The winner of the match.</a:t>
            </a:r>
          </a:p>
        </p:txBody>
      </p:sp>
      <p:sp>
        <p:nvSpPr>
          <p:cNvPr id="127" name="The winner of the match">
            <a:extLst>
              <a:ext uri="{FF2B5EF4-FFF2-40B4-BE49-F238E27FC236}">
                <a16:creationId xmlns:a16="http://schemas.microsoft.com/office/drawing/2014/main" id="{BA29A3AF-A1FD-4761-B188-23FD72E6D927}"/>
              </a:ext>
            </a:extLst>
          </p:cNvPr>
          <p:cNvSpPr txBox="1"/>
          <p:nvPr/>
        </p:nvSpPr>
        <p:spPr>
          <a:xfrm>
            <a:off x="8904312" y="4389294"/>
            <a:ext cx="29956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The final set score.</a:t>
            </a:r>
          </a:p>
        </p:txBody>
      </p:sp>
      <p:sp>
        <p:nvSpPr>
          <p:cNvPr id="132" name="Yellow Match Winner">
            <a:extLst>
              <a:ext uri="{FF2B5EF4-FFF2-40B4-BE49-F238E27FC236}">
                <a16:creationId xmlns:a16="http://schemas.microsoft.com/office/drawing/2014/main" id="{3DFA7B21-2F08-441E-B0DE-09D8C39A11EB}"/>
              </a:ext>
            </a:extLst>
          </p:cNvPr>
          <p:cNvSpPr/>
          <p:nvPr/>
        </p:nvSpPr>
        <p:spPr>
          <a:xfrm>
            <a:off x="2025105" y="4360910"/>
            <a:ext cx="2648496" cy="420640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Yellow final set score">
            <a:extLst>
              <a:ext uri="{FF2B5EF4-FFF2-40B4-BE49-F238E27FC236}">
                <a16:creationId xmlns:a16="http://schemas.microsoft.com/office/drawing/2014/main" id="{8ACC9FA3-546A-4B72-9898-6C48125DF0DA}"/>
              </a:ext>
            </a:extLst>
          </p:cNvPr>
          <p:cNvSpPr/>
          <p:nvPr/>
        </p:nvSpPr>
        <p:spPr>
          <a:xfrm>
            <a:off x="4680885" y="4363990"/>
            <a:ext cx="841234" cy="420640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Benowa Winner">
            <a:extLst>
              <a:ext uri="{FF2B5EF4-FFF2-40B4-BE49-F238E27FC236}">
                <a16:creationId xmlns:a16="http://schemas.microsoft.com/office/drawing/2014/main" id="{84989D00-72F4-432A-9DEA-E0BA8185E380}"/>
              </a:ext>
            </a:extLst>
          </p:cNvPr>
          <p:cNvSpPr txBox="1"/>
          <p:nvPr/>
        </p:nvSpPr>
        <p:spPr>
          <a:xfrm>
            <a:off x="3233068" y="436678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Bendigo</a:t>
            </a:r>
          </a:p>
        </p:txBody>
      </p:sp>
      <p:sp>
        <p:nvSpPr>
          <p:cNvPr id="17" name="Final set score">
            <a:extLst>
              <a:ext uri="{FF2B5EF4-FFF2-40B4-BE49-F238E27FC236}">
                <a16:creationId xmlns:a16="http://schemas.microsoft.com/office/drawing/2014/main" id="{74C15603-C856-4858-8CEC-A83BC738FC57}"/>
              </a:ext>
            </a:extLst>
          </p:cNvPr>
          <p:cNvSpPr txBox="1"/>
          <p:nvPr/>
        </p:nvSpPr>
        <p:spPr>
          <a:xfrm>
            <a:off x="4827071" y="4396255"/>
            <a:ext cx="744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3    2 </a:t>
            </a:r>
          </a:p>
        </p:txBody>
      </p:sp>
      <p:sp>
        <p:nvSpPr>
          <p:cNvPr id="134" name="The winner of the match">
            <a:extLst>
              <a:ext uri="{FF2B5EF4-FFF2-40B4-BE49-F238E27FC236}">
                <a16:creationId xmlns:a16="http://schemas.microsoft.com/office/drawing/2014/main" id="{E453BEF8-3486-484B-9037-E429A702F963}"/>
              </a:ext>
            </a:extLst>
          </p:cNvPr>
          <p:cNvSpPr txBox="1"/>
          <p:nvPr/>
        </p:nvSpPr>
        <p:spPr>
          <a:xfrm>
            <a:off x="5980682" y="4824431"/>
            <a:ext cx="38597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Match start, end, and duration. </a:t>
            </a:r>
            <a:r>
              <a:rPr lang="en-AU" sz="1600" dirty="0">
                <a:solidFill>
                  <a:srgbClr val="FF0000"/>
                </a:solidFill>
                <a:latin typeface="Arial Black" panose="020B0A04020102020204" pitchFamily="34" charset="0"/>
              </a:rPr>
              <a:t>NB: The total time of all sets, plus the total intervals between sets (4 x 3mins =12) MUST equal the match duration.</a:t>
            </a:r>
          </a:p>
        </p:txBody>
      </p:sp>
      <p:sp>
        <p:nvSpPr>
          <p:cNvPr id="135" name="Yellow Match Time stats">
            <a:extLst>
              <a:ext uri="{FF2B5EF4-FFF2-40B4-BE49-F238E27FC236}">
                <a16:creationId xmlns:a16="http://schemas.microsoft.com/office/drawing/2014/main" id="{00F5677C-C0B2-41B8-8630-1EC89678637E}"/>
              </a:ext>
            </a:extLst>
          </p:cNvPr>
          <p:cNvSpPr/>
          <p:nvPr/>
        </p:nvSpPr>
        <p:spPr>
          <a:xfrm>
            <a:off x="2025104" y="4791915"/>
            <a:ext cx="3499396" cy="527797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Benowa Winner">
            <a:extLst>
              <a:ext uri="{FF2B5EF4-FFF2-40B4-BE49-F238E27FC236}">
                <a16:creationId xmlns:a16="http://schemas.microsoft.com/office/drawing/2014/main" id="{5FCD9542-CDBC-45BD-8ED7-0762003BC160}"/>
              </a:ext>
            </a:extLst>
          </p:cNvPr>
          <p:cNvSpPr txBox="1"/>
          <p:nvPr/>
        </p:nvSpPr>
        <p:spPr>
          <a:xfrm>
            <a:off x="2229941" y="4917881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9:00            11:02           2h 02m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left)">
                                      <p:cBhvr>
                                        <p:cTn id="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" grpId="0"/>
      <p:bldP spid="113" grpId="0"/>
      <p:bldP spid="12" grpId="0"/>
      <p:bldP spid="115" grpId="0" build="allAtOnce"/>
      <p:bldP spid="118" grpId="0" build="allAtOnce"/>
      <p:bldP spid="119" grpId="0"/>
      <p:bldP spid="120" grpId="0"/>
      <p:bldP spid="121" grpId="0"/>
      <p:bldP spid="122" grpId="0"/>
      <p:bldP spid="123" grpId="0" build="allAtOnce"/>
      <p:bldP spid="124" grpId="0" animBg="1"/>
      <p:bldP spid="124" grpId="1" animBg="1"/>
      <p:bldP spid="125" grpId="0"/>
      <p:bldP spid="126" grpId="0" build="allAtOnce"/>
      <p:bldP spid="127" grpId="0" build="allAtOnce"/>
      <p:bldP spid="132" grpId="0" animBg="1"/>
      <p:bldP spid="132" grpId="1" animBg="1"/>
      <p:bldP spid="133" grpId="0" animBg="1"/>
      <p:bldP spid="133" grpId="1" animBg="1"/>
      <p:bldP spid="16" grpId="0"/>
      <p:bldP spid="17" grpId="0"/>
      <p:bldP spid="134" grpId="0" build="allAtOnce"/>
      <p:bldP spid="135" grpId="0" animBg="1"/>
      <p:bldP spid="13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After the match"/>
          <p:cNvSpPr txBox="1"/>
          <p:nvPr/>
        </p:nvSpPr>
        <p:spPr>
          <a:xfrm>
            <a:off x="3215683" y="427888"/>
            <a:ext cx="3059107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4.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AFTER THE MATCH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E274C8C-4BED-432C-96D5-C6D9E4F986D1}"/>
              </a:ext>
            </a:extLst>
          </p:cNvPr>
          <p:cNvGrpSpPr/>
          <p:nvPr/>
        </p:nvGrpSpPr>
        <p:grpSpPr>
          <a:xfrm>
            <a:off x="2279576" y="2924944"/>
            <a:ext cx="8068801" cy="2772162"/>
            <a:chOff x="2059647" y="2060848"/>
            <a:chExt cx="8068801" cy="2772162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5454E520-8F42-48FB-BA70-B7D96FBDA0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59647" y="2060848"/>
              <a:ext cx="8068801" cy="2772162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0E0FBFB3-51E4-41E4-BA1B-775AACC486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55840" y="2138502"/>
              <a:ext cx="116277" cy="138370"/>
            </a:xfrm>
            <a:prstGeom prst="rect">
              <a:avLst/>
            </a:prstGeom>
          </p:spPr>
        </p:pic>
      </p:grpSp>
      <p:sp>
        <p:nvSpPr>
          <p:cNvPr id="31" name="McGreggor">
            <a:extLst>
              <a:ext uri="{FF2B5EF4-FFF2-40B4-BE49-F238E27FC236}">
                <a16:creationId xmlns:a16="http://schemas.microsoft.com/office/drawing/2014/main" id="{F5D70545-6EC6-4D59-B588-49A3E9A16461}"/>
              </a:ext>
            </a:extLst>
          </p:cNvPr>
          <p:cNvSpPr txBox="1"/>
          <p:nvPr/>
        </p:nvSpPr>
        <p:spPr>
          <a:xfrm>
            <a:off x="3180128" y="3548660"/>
            <a:ext cx="3567192" cy="376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err="1"/>
              <a:t>Jianguo</a:t>
            </a:r>
            <a:r>
              <a:rPr lang="en-AU" dirty="0"/>
              <a:t>, K.</a:t>
            </a:r>
          </a:p>
        </p:txBody>
      </p:sp>
      <p:sp>
        <p:nvSpPr>
          <p:cNvPr id="32" name="Jianguo">
            <a:extLst>
              <a:ext uri="{FF2B5EF4-FFF2-40B4-BE49-F238E27FC236}">
                <a16:creationId xmlns:a16="http://schemas.microsoft.com/office/drawing/2014/main" id="{9AA35239-34E0-406C-9735-BA35EBAA8374}"/>
              </a:ext>
            </a:extLst>
          </p:cNvPr>
          <p:cNvSpPr txBox="1"/>
          <p:nvPr/>
        </p:nvSpPr>
        <p:spPr>
          <a:xfrm>
            <a:off x="3198684" y="3172418"/>
            <a:ext cx="3567192" cy="376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Chugg, L.</a:t>
            </a:r>
          </a:p>
        </p:txBody>
      </p:sp>
      <p:sp>
        <p:nvSpPr>
          <p:cNvPr id="33" name="Magrath">
            <a:extLst>
              <a:ext uri="{FF2B5EF4-FFF2-40B4-BE49-F238E27FC236}">
                <a16:creationId xmlns:a16="http://schemas.microsoft.com/office/drawing/2014/main" id="{7E545CEB-2491-451D-B0DC-C56CEC38B12D}"/>
              </a:ext>
            </a:extLst>
          </p:cNvPr>
          <p:cNvSpPr txBox="1"/>
          <p:nvPr/>
        </p:nvSpPr>
        <p:spPr>
          <a:xfrm>
            <a:off x="3169532" y="3903028"/>
            <a:ext cx="3567192" cy="376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Magrath, C.</a:t>
            </a:r>
          </a:p>
        </p:txBody>
      </p:sp>
      <p:sp>
        <p:nvSpPr>
          <p:cNvPr id="34" name="Lavernius">
            <a:extLst>
              <a:ext uri="{FF2B5EF4-FFF2-40B4-BE49-F238E27FC236}">
                <a16:creationId xmlns:a16="http://schemas.microsoft.com/office/drawing/2014/main" id="{226DF563-A8EB-4F5C-90FB-E7070AA5160C}"/>
              </a:ext>
            </a:extLst>
          </p:cNvPr>
          <p:cNvSpPr txBox="1"/>
          <p:nvPr/>
        </p:nvSpPr>
        <p:spPr>
          <a:xfrm>
            <a:off x="3198684" y="4247038"/>
            <a:ext cx="3567192" cy="376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Tucker, L.</a:t>
            </a:r>
          </a:p>
        </p:txBody>
      </p:sp>
      <p:sp>
        <p:nvSpPr>
          <p:cNvPr id="35" name="Yellow final signatures 1">
            <a:extLst>
              <a:ext uri="{FF2B5EF4-FFF2-40B4-BE49-F238E27FC236}">
                <a16:creationId xmlns:a16="http://schemas.microsoft.com/office/drawing/2014/main" id="{2B32C99D-C8CA-4389-BE43-41BD0DB986E8}"/>
              </a:ext>
            </a:extLst>
          </p:cNvPr>
          <p:cNvSpPr/>
          <p:nvPr/>
        </p:nvSpPr>
        <p:spPr>
          <a:xfrm>
            <a:off x="6816080" y="3212976"/>
            <a:ext cx="3530079" cy="2025793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Yellow final signatures 2">
            <a:extLst>
              <a:ext uri="{FF2B5EF4-FFF2-40B4-BE49-F238E27FC236}">
                <a16:creationId xmlns:a16="http://schemas.microsoft.com/office/drawing/2014/main" id="{2602FAB9-4E03-484B-81F9-5A90E42D3274}"/>
              </a:ext>
            </a:extLst>
          </p:cNvPr>
          <p:cNvSpPr/>
          <p:nvPr/>
        </p:nvSpPr>
        <p:spPr>
          <a:xfrm>
            <a:off x="3186827" y="4617387"/>
            <a:ext cx="3569002" cy="590570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ord the results of each set in the results section">
            <a:extLst>
              <a:ext uri="{FF2B5EF4-FFF2-40B4-BE49-F238E27FC236}">
                <a16:creationId xmlns:a16="http://schemas.microsoft.com/office/drawing/2014/main" id="{6FD3D5F4-676B-49CA-9F75-ACAD073CB798}"/>
              </a:ext>
            </a:extLst>
          </p:cNvPr>
          <p:cNvSpPr txBox="1"/>
          <p:nvPr/>
        </p:nvSpPr>
        <p:spPr>
          <a:xfrm>
            <a:off x="2407826" y="2200111"/>
            <a:ext cx="7920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The officials and each team captain sign to confirm the results.</a:t>
            </a:r>
          </a:p>
        </p:txBody>
      </p:sp>
      <p:sp>
        <p:nvSpPr>
          <p:cNvPr id="39" name="record the results of each set in the results section">
            <a:extLst>
              <a:ext uri="{FF2B5EF4-FFF2-40B4-BE49-F238E27FC236}">
                <a16:creationId xmlns:a16="http://schemas.microsoft.com/office/drawing/2014/main" id="{6C86B9B0-B1DF-47BD-86A4-742A01B7652D}"/>
              </a:ext>
            </a:extLst>
          </p:cNvPr>
          <p:cNvSpPr txBox="1"/>
          <p:nvPr/>
        </p:nvSpPr>
        <p:spPr>
          <a:xfrm>
            <a:off x="194593" y="4406974"/>
            <a:ext cx="20882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The team captains sign at the end of the match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C66411BF-BCAF-4676-9F8A-04D7FC8B7350}"/>
              </a:ext>
            </a:extLst>
          </p:cNvPr>
          <p:cNvSpPr/>
          <p:nvPr/>
        </p:nvSpPr>
        <p:spPr>
          <a:xfrm>
            <a:off x="7320851" y="4537424"/>
            <a:ext cx="1840760" cy="670533"/>
          </a:xfrm>
          <a:custGeom>
            <a:avLst/>
            <a:gdLst>
              <a:gd name="connsiteX0" fmla="*/ 37575 w 799575"/>
              <a:gd name="connsiteY0" fmla="*/ 848230 h 848230"/>
              <a:gd name="connsiteX1" fmla="*/ 29955 w 799575"/>
              <a:gd name="connsiteY1" fmla="*/ 32890 h 848230"/>
              <a:gd name="connsiteX2" fmla="*/ 121395 w 799575"/>
              <a:gd name="connsiteY2" fmla="*/ 535810 h 848230"/>
              <a:gd name="connsiteX3" fmla="*/ 75675 w 799575"/>
              <a:gd name="connsiteY3" fmla="*/ 520570 h 848230"/>
              <a:gd name="connsiteX4" fmla="*/ 266175 w 799575"/>
              <a:gd name="connsiteY4" fmla="*/ 680590 h 848230"/>
              <a:gd name="connsiteX5" fmla="*/ 296655 w 799575"/>
              <a:gd name="connsiteY5" fmla="*/ 520570 h 848230"/>
              <a:gd name="connsiteX6" fmla="*/ 319515 w 799575"/>
              <a:gd name="connsiteY6" fmla="*/ 505330 h 848230"/>
              <a:gd name="connsiteX7" fmla="*/ 441435 w 799575"/>
              <a:gd name="connsiteY7" fmla="*/ 634870 h 848230"/>
              <a:gd name="connsiteX8" fmla="*/ 456675 w 799575"/>
              <a:gd name="connsiteY8" fmla="*/ 612010 h 848230"/>
              <a:gd name="connsiteX9" fmla="*/ 365235 w 799575"/>
              <a:gd name="connsiteY9" fmla="*/ 505330 h 848230"/>
              <a:gd name="connsiteX10" fmla="*/ 685275 w 799575"/>
              <a:gd name="connsiteY10" fmla="*/ 665350 h 848230"/>
              <a:gd name="connsiteX11" fmla="*/ 799575 w 799575"/>
              <a:gd name="connsiteY11" fmla="*/ 657730 h 84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99575" h="848230">
                <a:moveTo>
                  <a:pt x="37575" y="848230"/>
                </a:moveTo>
                <a:cubicBezTo>
                  <a:pt x="35035" y="576450"/>
                  <a:pt x="-40474" y="295398"/>
                  <a:pt x="29955" y="32890"/>
                </a:cubicBezTo>
                <a:cubicBezTo>
                  <a:pt x="74107" y="-131678"/>
                  <a:pt x="105491" y="366165"/>
                  <a:pt x="121395" y="535810"/>
                </a:cubicBezTo>
                <a:cubicBezTo>
                  <a:pt x="122894" y="551804"/>
                  <a:pt x="90915" y="525650"/>
                  <a:pt x="75675" y="520570"/>
                </a:cubicBezTo>
                <a:cubicBezTo>
                  <a:pt x="91843" y="19348"/>
                  <a:pt x="43157" y="433677"/>
                  <a:pt x="266175" y="680590"/>
                </a:cubicBezTo>
                <a:cubicBezTo>
                  <a:pt x="302571" y="720885"/>
                  <a:pt x="280845" y="572516"/>
                  <a:pt x="296655" y="520570"/>
                </a:cubicBezTo>
                <a:cubicBezTo>
                  <a:pt x="299321" y="511809"/>
                  <a:pt x="311895" y="510410"/>
                  <a:pt x="319515" y="505330"/>
                </a:cubicBezTo>
                <a:cubicBezTo>
                  <a:pt x="360155" y="548510"/>
                  <a:pt x="394629" y="598465"/>
                  <a:pt x="441435" y="634870"/>
                </a:cubicBezTo>
                <a:cubicBezTo>
                  <a:pt x="448664" y="640493"/>
                  <a:pt x="461318" y="619904"/>
                  <a:pt x="456675" y="612010"/>
                </a:cubicBezTo>
                <a:cubicBezTo>
                  <a:pt x="432929" y="571641"/>
                  <a:pt x="319625" y="494688"/>
                  <a:pt x="365235" y="505330"/>
                </a:cubicBezTo>
                <a:cubicBezTo>
                  <a:pt x="481387" y="532432"/>
                  <a:pt x="578595" y="612010"/>
                  <a:pt x="685275" y="665350"/>
                </a:cubicBezTo>
                <a:lnTo>
                  <a:pt x="799575" y="657730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6702272-FDDB-41C3-8DDA-17F5CBC41240}"/>
              </a:ext>
            </a:extLst>
          </p:cNvPr>
          <p:cNvSpPr/>
          <p:nvPr/>
        </p:nvSpPr>
        <p:spPr>
          <a:xfrm>
            <a:off x="3763706" y="4625926"/>
            <a:ext cx="1214702" cy="553783"/>
          </a:xfrm>
          <a:custGeom>
            <a:avLst/>
            <a:gdLst>
              <a:gd name="connsiteX0" fmla="*/ 32288 w 495838"/>
              <a:gd name="connsiteY0" fmla="*/ 89885 h 281672"/>
              <a:gd name="connsiteX1" fmla="*/ 60863 w 495838"/>
              <a:gd name="connsiteY1" fmla="*/ 277210 h 281672"/>
              <a:gd name="connsiteX2" fmla="*/ 22763 w 495838"/>
              <a:gd name="connsiteY2" fmla="*/ 267685 h 281672"/>
              <a:gd name="connsiteX3" fmla="*/ 538 w 495838"/>
              <a:gd name="connsiteY3" fmla="*/ 204185 h 281672"/>
              <a:gd name="connsiteX4" fmla="*/ 38638 w 495838"/>
              <a:gd name="connsiteY4" fmla="*/ 178785 h 281672"/>
              <a:gd name="connsiteX5" fmla="*/ 48163 w 495838"/>
              <a:gd name="connsiteY5" fmla="*/ 169260 h 281672"/>
              <a:gd name="connsiteX6" fmla="*/ 60863 w 495838"/>
              <a:gd name="connsiteY6" fmla="*/ 162910 h 281672"/>
              <a:gd name="connsiteX7" fmla="*/ 76738 w 495838"/>
              <a:gd name="connsiteY7" fmla="*/ 153385 h 281672"/>
              <a:gd name="connsiteX8" fmla="*/ 124363 w 495838"/>
              <a:gd name="connsiteY8" fmla="*/ 254985 h 281672"/>
              <a:gd name="connsiteX9" fmla="*/ 200563 w 495838"/>
              <a:gd name="connsiteY9" fmla="*/ 181960 h 281672"/>
              <a:gd name="connsiteX10" fmla="*/ 232313 w 495838"/>
              <a:gd name="connsiteY10" fmla="*/ 213710 h 281672"/>
              <a:gd name="connsiteX11" fmla="*/ 238663 w 495838"/>
              <a:gd name="connsiteY11" fmla="*/ 185135 h 281672"/>
              <a:gd name="connsiteX12" fmla="*/ 330738 w 495838"/>
              <a:gd name="connsiteY12" fmla="*/ 245460 h 281672"/>
              <a:gd name="connsiteX13" fmla="*/ 340263 w 495838"/>
              <a:gd name="connsiteY13" fmla="*/ 242285 h 281672"/>
              <a:gd name="connsiteX14" fmla="*/ 397413 w 495838"/>
              <a:gd name="connsiteY14" fmla="*/ 216885 h 281672"/>
              <a:gd name="connsiteX15" fmla="*/ 419638 w 495838"/>
              <a:gd name="connsiteY15" fmla="*/ 220060 h 281672"/>
              <a:gd name="connsiteX16" fmla="*/ 495838 w 495838"/>
              <a:gd name="connsiteY16" fmla="*/ 226410 h 281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95838" h="281672">
                <a:moveTo>
                  <a:pt x="32288" y="89885"/>
                </a:moveTo>
                <a:cubicBezTo>
                  <a:pt x="-49215" y="-138323"/>
                  <a:pt x="47900" y="121656"/>
                  <a:pt x="60863" y="277210"/>
                </a:cubicBezTo>
                <a:cubicBezTo>
                  <a:pt x="61950" y="290256"/>
                  <a:pt x="35463" y="270860"/>
                  <a:pt x="22763" y="267685"/>
                </a:cubicBezTo>
                <a:cubicBezTo>
                  <a:pt x="15355" y="246518"/>
                  <a:pt x="-3404" y="226261"/>
                  <a:pt x="538" y="204185"/>
                </a:cubicBezTo>
                <a:cubicBezTo>
                  <a:pt x="3221" y="189159"/>
                  <a:pt x="26329" y="187811"/>
                  <a:pt x="38638" y="178785"/>
                </a:cubicBezTo>
                <a:cubicBezTo>
                  <a:pt x="42259" y="176130"/>
                  <a:pt x="44509" y="171870"/>
                  <a:pt x="48163" y="169260"/>
                </a:cubicBezTo>
                <a:cubicBezTo>
                  <a:pt x="52014" y="166509"/>
                  <a:pt x="56726" y="165209"/>
                  <a:pt x="60863" y="162910"/>
                </a:cubicBezTo>
                <a:cubicBezTo>
                  <a:pt x="66258" y="159913"/>
                  <a:pt x="71446" y="156560"/>
                  <a:pt x="76738" y="153385"/>
                </a:cubicBezTo>
                <a:cubicBezTo>
                  <a:pt x="92613" y="187252"/>
                  <a:pt x="86970" y="254135"/>
                  <a:pt x="124363" y="254985"/>
                </a:cubicBezTo>
                <a:cubicBezTo>
                  <a:pt x="156726" y="255721"/>
                  <a:pt x="255035" y="94805"/>
                  <a:pt x="200563" y="181960"/>
                </a:cubicBezTo>
                <a:cubicBezTo>
                  <a:pt x="211146" y="192543"/>
                  <a:pt x="217398" y="212467"/>
                  <a:pt x="232313" y="213710"/>
                </a:cubicBezTo>
                <a:cubicBezTo>
                  <a:pt x="242037" y="214520"/>
                  <a:pt x="229377" y="182139"/>
                  <a:pt x="238663" y="185135"/>
                </a:cubicBezTo>
                <a:cubicBezTo>
                  <a:pt x="273583" y="196400"/>
                  <a:pt x="300046" y="225352"/>
                  <a:pt x="330738" y="245460"/>
                </a:cubicBezTo>
                <a:cubicBezTo>
                  <a:pt x="333913" y="244402"/>
                  <a:pt x="337187" y="243603"/>
                  <a:pt x="340263" y="242285"/>
                </a:cubicBezTo>
                <a:cubicBezTo>
                  <a:pt x="359424" y="234073"/>
                  <a:pt x="377338" y="222506"/>
                  <a:pt x="397413" y="216885"/>
                </a:cubicBezTo>
                <a:cubicBezTo>
                  <a:pt x="404619" y="214867"/>
                  <a:pt x="412192" y="219315"/>
                  <a:pt x="419638" y="220060"/>
                </a:cubicBezTo>
                <a:cubicBezTo>
                  <a:pt x="484055" y="226502"/>
                  <a:pt x="468648" y="226410"/>
                  <a:pt x="495838" y="22641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B9C74F7-7ECF-4FEF-AC39-CC85CACA469C}"/>
              </a:ext>
            </a:extLst>
          </p:cNvPr>
          <p:cNvSpPr/>
          <p:nvPr/>
        </p:nvSpPr>
        <p:spPr>
          <a:xfrm>
            <a:off x="7843103" y="3261769"/>
            <a:ext cx="796255" cy="197540"/>
          </a:xfrm>
          <a:custGeom>
            <a:avLst/>
            <a:gdLst>
              <a:gd name="connsiteX0" fmla="*/ 133350 w 1657602"/>
              <a:gd name="connsiteY0" fmla="*/ 38100 h 552450"/>
              <a:gd name="connsiteX1" fmla="*/ 57150 w 1657602"/>
              <a:gd name="connsiteY1" fmla="*/ 76200 h 552450"/>
              <a:gd name="connsiteX2" fmla="*/ 0 w 1657602"/>
              <a:gd name="connsiteY2" fmla="*/ 276225 h 552450"/>
              <a:gd name="connsiteX3" fmla="*/ 57150 w 1657602"/>
              <a:gd name="connsiteY3" fmla="*/ 485775 h 552450"/>
              <a:gd name="connsiteX4" fmla="*/ 85725 w 1657602"/>
              <a:gd name="connsiteY4" fmla="*/ 514350 h 552450"/>
              <a:gd name="connsiteX5" fmla="*/ 200025 w 1657602"/>
              <a:gd name="connsiteY5" fmla="*/ 552450 h 552450"/>
              <a:gd name="connsiteX6" fmla="*/ 247650 w 1657602"/>
              <a:gd name="connsiteY6" fmla="*/ 542925 h 552450"/>
              <a:gd name="connsiteX7" fmla="*/ 542925 w 1657602"/>
              <a:gd name="connsiteY7" fmla="*/ 66675 h 552450"/>
              <a:gd name="connsiteX8" fmla="*/ 561975 w 1657602"/>
              <a:gd name="connsiteY8" fmla="*/ 0 h 552450"/>
              <a:gd name="connsiteX9" fmla="*/ 600075 w 1657602"/>
              <a:gd name="connsiteY9" fmla="*/ 438150 h 552450"/>
              <a:gd name="connsiteX10" fmla="*/ 647700 w 1657602"/>
              <a:gd name="connsiteY10" fmla="*/ 457200 h 552450"/>
              <a:gd name="connsiteX11" fmla="*/ 733425 w 1657602"/>
              <a:gd name="connsiteY11" fmla="*/ 352425 h 552450"/>
              <a:gd name="connsiteX12" fmla="*/ 800100 w 1657602"/>
              <a:gd name="connsiteY12" fmla="*/ 276225 h 552450"/>
              <a:gd name="connsiteX13" fmla="*/ 819150 w 1657602"/>
              <a:gd name="connsiteY13" fmla="*/ 314325 h 552450"/>
              <a:gd name="connsiteX14" fmla="*/ 838200 w 1657602"/>
              <a:gd name="connsiteY14" fmla="*/ 409575 h 552450"/>
              <a:gd name="connsiteX15" fmla="*/ 876300 w 1657602"/>
              <a:gd name="connsiteY15" fmla="*/ 428625 h 552450"/>
              <a:gd name="connsiteX16" fmla="*/ 1057275 w 1657602"/>
              <a:gd name="connsiteY16" fmla="*/ 371475 h 552450"/>
              <a:gd name="connsiteX17" fmla="*/ 1171575 w 1657602"/>
              <a:gd name="connsiteY17" fmla="*/ 342900 h 552450"/>
              <a:gd name="connsiteX18" fmla="*/ 1247775 w 1657602"/>
              <a:gd name="connsiteY18" fmla="*/ 285750 h 552450"/>
              <a:gd name="connsiteX19" fmla="*/ 1276350 w 1657602"/>
              <a:gd name="connsiteY19" fmla="*/ 266700 h 552450"/>
              <a:gd name="connsiteX20" fmla="*/ 1409700 w 1657602"/>
              <a:gd name="connsiteY20" fmla="*/ 247650 h 552450"/>
              <a:gd name="connsiteX21" fmla="*/ 1238250 w 1657602"/>
              <a:gd name="connsiteY21" fmla="*/ 333375 h 552450"/>
              <a:gd name="connsiteX22" fmla="*/ 1390650 w 1657602"/>
              <a:gd name="connsiteY22" fmla="*/ 428625 h 552450"/>
              <a:gd name="connsiteX23" fmla="*/ 1638300 w 1657602"/>
              <a:gd name="connsiteY23" fmla="*/ 323850 h 552450"/>
              <a:gd name="connsiteX24" fmla="*/ 1657350 w 1657602"/>
              <a:gd name="connsiteY24" fmla="*/ 0 h 55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657602" h="552450">
                <a:moveTo>
                  <a:pt x="133350" y="38100"/>
                </a:moveTo>
                <a:cubicBezTo>
                  <a:pt x="107950" y="50800"/>
                  <a:pt x="81108" y="60954"/>
                  <a:pt x="57150" y="76200"/>
                </a:cubicBezTo>
                <a:cubicBezTo>
                  <a:pt x="-7679" y="117455"/>
                  <a:pt x="10510" y="213163"/>
                  <a:pt x="0" y="276225"/>
                </a:cubicBezTo>
                <a:cubicBezTo>
                  <a:pt x="19050" y="346075"/>
                  <a:pt x="32626" y="417654"/>
                  <a:pt x="57150" y="485775"/>
                </a:cubicBezTo>
                <a:cubicBezTo>
                  <a:pt x="61713" y="498449"/>
                  <a:pt x="73518" y="508654"/>
                  <a:pt x="85725" y="514350"/>
                </a:cubicBezTo>
                <a:cubicBezTo>
                  <a:pt x="122118" y="531333"/>
                  <a:pt x="161925" y="539750"/>
                  <a:pt x="200025" y="552450"/>
                </a:cubicBezTo>
                <a:cubicBezTo>
                  <a:pt x="215900" y="549275"/>
                  <a:pt x="235254" y="553338"/>
                  <a:pt x="247650" y="542925"/>
                </a:cubicBezTo>
                <a:cubicBezTo>
                  <a:pt x="481855" y="346193"/>
                  <a:pt x="438903" y="362737"/>
                  <a:pt x="542925" y="66675"/>
                </a:cubicBezTo>
                <a:cubicBezTo>
                  <a:pt x="550587" y="44868"/>
                  <a:pt x="555625" y="22225"/>
                  <a:pt x="561975" y="0"/>
                </a:cubicBezTo>
                <a:cubicBezTo>
                  <a:pt x="565438" y="86573"/>
                  <a:pt x="567688" y="345037"/>
                  <a:pt x="600075" y="438150"/>
                </a:cubicBezTo>
                <a:cubicBezTo>
                  <a:pt x="605692" y="454299"/>
                  <a:pt x="631825" y="450850"/>
                  <a:pt x="647700" y="457200"/>
                </a:cubicBezTo>
                <a:cubicBezTo>
                  <a:pt x="728127" y="437093"/>
                  <a:pt x="658554" y="464732"/>
                  <a:pt x="733425" y="352425"/>
                </a:cubicBezTo>
                <a:cubicBezTo>
                  <a:pt x="752147" y="324343"/>
                  <a:pt x="777875" y="301625"/>
                  <a:pt x="800100" y="276225"/>
                </a:cubicBezTo>
                <a:cubicBezTo>
                  <a:pt x="806450" y="288925"/>
                  <a:pt x="815249" y="300672"/>
                  <a:pt x="819150" y="314325"/>
                </a:cubicBezTo>
                <a:cubicBezTo>
                  <a:pt x="828045" y="345458"/>
                  <a:pt x="823720" y="380615"/>
                  <a:pt x="838200" y="409575"/>
                </a:cubicBezTo>
                <a:cubicBezTo>
                  <a:pt x="844550" y="422275"/>
                  <a:pt x="863600" y="422275"/>
                  <a:pt x="876300" y="428625"/>
                </a:cubicBezTo>
                <a:cubicBezTo>
                  <a:pt x="1069837" y="267344"/>
                  <a:pt x="1039535" y="211812"/>
                  <a:pt x="1057275" y="371475"/>
                </a:cubicBezTo>
                <a:cubicBezTo>
                  <a:pt x="1095375" y="361950"/>
                  <a:pt x="1135761" y="359016"/>
                  <a:pt x="1171575" y="342900"/>
                </a:cubicBezTo>
                <a:cubicBezTo>
                  <a:pt x="1200529" y="329871"/>
                  <a:pt x="1222098" y="304424"/>
                  <a:pt x="1247775" y="285750"/>
                </a:cubicBezTo>
                <a:cubicBezTo>
                  <a:pt x="1257033" y="279017"/>
                  <a:pt x="1265631" y="270720"/>
                  <a:pt x="1276350" y="266700"/>
                </a:cubicBezTo>
                <a:cubicBezTo>
                  <a:pt x="1301889" y="257123"/>
                  <a:pt x="1397175" y="249042"/>
                  <a:pt x="1409700" y="247650"/>
                </a:cubicBezTo>
                <a:cubicBezTo>
                  <a:pt x="1352550" y="276225"/>
                  <a:pt x="1270646" y="278301"/>
                  <a:pt x="1238250" y="333375"/>
                </a:cubicBezTo>
                <a:cubicBezTo>
                  <a:pt x="1201822" y="395303"/>
                  <a:pt x="1375186" y="424759"/>
                  <a:pt x="1390650" y="428625"/>
                </a:cubicBezTo>
                <a:cubicBezTo>
                  <a:pt x="1638908" y="376905"/>
                  <a:pt x="1594636" y="454842"/>
                  <a:pt x="1638300" y="323850"/>
                </a:cubicBezTo>
                <a:cubicBezTo>
                  <a:pt x="1661263" y="82736"/>
                  <a:pt x="1657350" y="190802"/>
                  <a:pt x="1657350" y="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7428FDD-9334-408C-99FC-C1ADEAD7A28C}"/>
              </a:ext>
            </a:extLst>
          </p:cNvPr>
          <p:cNvSpPr/>
          <p:nvPr/>
        </p:nvSpPr>
        <p:spPr>
          <a:xfrm>
            <a:off x="7945896" y="3478288"/>
            <a:ext cx="590667" cy="446614"/>
          </a:xfrm>
          <a:custGeom>
            <a:avLst/>
            <a:gdLst>
              <a:gd name="connsiteX0" fmla="*/ 117 w 590667"/>
              <a:gd name="connsiteY0" fmla="*/ 370414 h 446614"/>
              <a:gd name="connsiteX1" fmla="*/ 19167 w 590667"/>
              <a:gd name="connsiteY1" fmla="*/ 246589 h 446614"/>
              <a:gd name="connsiteX2" fmla="*/ 38217 w 590667"/>
              <a:gd name="connsiteY2" fmla="*/ 8464 h 446614"/>
              <a:gd name="connsiteX3" fmla="*/ 19167 w 590667"/>
              <a:gd name="connsiteY3" fmla="*/ 132289 h 446614"/>
              <a:gd name="connsiteX4" fmla="*/ 117 w 590667"/>
              <a:gd name="connsiteY4" fmla="*/ 294214 h 446614"/>
              <a:gd name="connsiteX5" fmla="*/ 9642 w 590667"/>
              <a:gd name="connsiteY5" fmla="*/ 265639 h 446614"/>
              <a:gd name="connsiteX6" fmla="*/ 104892 w 590667"/>
              <a:gd name="connsiteY6" fmla="*/ 208489 h 446614"/>
              <a:gd name="connsiteX7" fmla="*/ 95367 w 590667"/>
              <a:gd name="connsiteY7" fmla="*/ 103714 h 446614"/>
              <a:gd name="connsiteX8" fmla="*/ 85842 w 590667"/>
              <a:gd name="connsiteY8" fmla="*/ 179914 h 446614"/>
              <a:gd name="connsiteX9" fmla="*/ 152517 w 590667"/>
              <a:gd name="connsiteY9" fmla="*/ 408514 h 446614"/>
              <a:gd name="connsiteX10" fmla="*/ 162042 w 590667"/>
              <a:gd name="connsiteY10" fmla="*/ 446614 h 446614"/>
              <a:gd name="connsiteX11" fmla="*/ 266817 w 590667"/>
              <a:gd name="connsiteY11" fmla="*/ 303739 h 446614"/>
              <a:gd name="connsiteX12" fmla="*/ 371592 w 590667"/>
              <a:gd name="connsiteY12" fmla="*/ 294214 h 446614"/>
              <a:gd name="connsiteX13" fmla="*/ 323967 w 590667"/>
              <a:gd name="connsiteY13" fmla="*/ 256114 h 446614"/>
              <a:gd name="connsiteX14" fmla="*/ 333492 w 590667"/>
              <a:gd name="connsiteY14" fmla="*/ 227539 h 446614"/>
              <a:gd name="connsiteX15" fmla="*/ 533517 w 590667"/>
              <a:gd name="connsiteY15" fmla="*/ 246589 h 446614"/>
              <a:gd name="connsiteX16" fmla="*/ 552567 w 590667"/>
              <a:gd name="connsiteY16" fmla="*/ 284689 h 446614"/>
              <a:gd name="connsiteX17" fmla="*/ 590667 w 590667"/>
              <a:gd name="connsiteY17" fmla="*/ 218014 h 446614"/>
              <a:gd name="connsiteX18" fmla="*/ 390642 w 590667"/>
              <a:gd name="connsiteY18" fmla="*/ 218014 h 446614"/>
              <a:gd name="connsiteX19" fmla="*/ 447792 w 590667"/>
              <a:gd name="connsiteY19" fmla="*/ 237064 h 446614"/>
              <a:gd name="connsiteX20" fmla="*/ 543042 w 590667"/>
              <a:gd name="connsiteY20" fmla="*/ 256114 h 446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90667" h="446614">
                <a:moveTo>
                  <a:pt x="117" y="370414"/>
                </a:moveTo>
                <a:cubicBezTo>
                  <a:pt x="6467" y="329139"/>
                  <a:pt x="14795" y="288120"/>
                  <a:pt x="19167" y="246589"/>
                </a:cubicBezTo>
                <a:cubicBezTo>
                  <a:pt x="27503" y="167398"/>
                  <a:pt x="38217" y="88093"/>
                  <a:pt x="38217" y="8464"/>
                </a:cubicBezTo>
                <a:cubicBezTo>
                  <a:pt x="38217" y="-33297"/>
                  <a:pt x="24686" y="90895"/>
                  <a:pt x="19167" y="132289"/>
                </a:cubicBezTo>
                <a:cubicBezTo>
                  <a:pt x="11984" y="186160"/>
                  <a:pt x="3989" y="240005"/>
                  <a:pt x="117" y="294214"/>
                </a:cubicBezTo>
                <a:cubicBezTo>
                  <a:pt x="-598" y="304229"/>
                  <a:pt x="1871" y="271997"/>
                  <a:pt x="9642" y="265639"/>
                </a:cubicBezTo>
                <a:cubicBezTo>
                  <a:pt x="38299" y="242192"/>
                  <a:pt x="73142" y="227539"/>
                  <a:pt x="104892" y="208489"/>
                </a:cubicBezTo>
                <a:cubicBezTo>
                  <a:pt x="101717" y="173564"/>
                  <a:pt x="114820" y="132893"/>
                  <a:pt x="95367" y="103714"/>
                </a:cubicBezTo>
                <a:cubicBezTo>
                  <a:pt x="81168" y="82415"/>
                  <a:pt x="81125" y="154755"/>
                  <a:pt x="85842" y="179914"/>
                </a:cubicBezTo>
                <a:cubicBezTo>
                  <a:pt x="100470" y="257929"/>
                  <a:pt x="130711" y="332193"/>
                  <a:pt x="152517" y="408514"/>
                </a:cubicBezTo>
                <a:cubicBezTo>
                  <a:pt x="156113" y="421101"/>
                  <a:pt x="158867" y="433914"/>
                  <a:pt x="162042" y="446614"/>
                </a:cubicBezTo>
                <a:cubicBezTo>
                  <a:pt x="186770" y="380673"/>
                  <a:pt x="189732" y="336196"/>
                  <a:pt x="266817" y="303739"/>
                </a:cubicBezTo>
                <a:cubicBezTo>
                  <a:pt x="299138" y="290130"/>
                  <a:pt x="336667" y="297389"/>
                  <a:pt x="371592" y="294214"/>
                </a:cubicBezTo>
                <a:cubicBezTo>
                  <a:pt x="434786" y="252085"/>
                  <a:pt x="381920" y="297509"/>
                  <a:pt x="323967" y="256114"/>
                </a:cubicBezTo>
                <a:cubicBezTo>
                  <a:pt x="315797" y="250278"/>
                  <a:pt x="330317" y="237064"/>
                  <a:pt x="333492" y="227539"/>
                </a:cubicBezTo>
                <a:cubicBezTo>
                  <a:pt x="400167" y="233889"/>
                  <a:pt x="468709" y="229683"/>
                  <a:pt x="533517" y="246589"/>
                </a:cubicBezTo>
                <a:cubicBezTo>
                  <a:pt x="547256" y="250173"/>
                  <a:pt x="539867" y="291039"/>
                  <a:pt x="552567" y="284689"/>
                </a:cubicBezTo>
                <a:cubicBezTo>
                  <a:pt x="575462" y="273241"/>
                  <a:pt x="577967" y="240239"/>
                  <a:pt x="590667" y="218014"/>
                </a:cubicBezTo>
                <a:cubicBezTo>
                  <a:pt x="521426" y="206474"/>
                  <a:pt x="466310" y="192791"/>
                  <a:pt x="390642" y="218014"/>
                </a:cubicBezTo>
                <a:cubicBezTo>
                  <a:pt x="371592" y="224364"/>
                  <a:pt x="428390" y="231890"/>
                  <a:pt x="447792" y="237064"/>
                </a:cubicBezTo>
                <a:cubicBezTo>
                  <a:pt x="521812" y="256803"/>
                  <a:pt x="505851" y="256114"/>
                  <a:pt x="543042" y="256114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21EC42F-632A-47A2-A8C8-0E6B48B63E7D}"/>
              </a:ext>
            </a:extLst>
          </p:cNvPr>
          <p:cNvSpPr/>
          <p:nvPr/>
        </p:nvSpPr>
        <p:spPr>
          <a:xfrm>
            <a:off x="7783231" y="3924902"/>
            <a:ext cx="764054" cy="353046"/>
          </a:xfrm>
          <a:custGeom>
            <a:avLst/>
            <a:gdLst>
              <a:gd name="connsiteX0" fmla="*/ 272202 w 1129452"/>
              <a:gd name="connsiteY0" fmla="*/ 0 h 590550"/>
              <a:gd name="connsiteX1" fmla="*/ 34077 w 1129452"/>
              <a:gd name="connsiteY1" fmla="*/ 161925 h 590550"/>
              <a:gd name="connsiteX2" fmla="*/ 81702 w 1129452"/>
              <a:gd name="connsiteY2" fmla="*/ 523875 h 590550"/>
              <a:gd name="connsiteX3" fmla="*/ 243627 w 1129452"/>
              <a:gd name="connsiteY3" fmla="*/ 409575 h 590550"/>
              <a:gd name="connsiteX4" fmla="*/ 319827 w 1129452"/>
              <a:gd name="connsiteY4" fmla="*/ 247650 h 590550"/>
              <a:gd name="connsiteX5" fmla="*/ 329352 w 1129452"/>
              <a:gd name="connsiteY5" fmla="*/ 76200 h 590550"/>
              <a:gd name="connsiteX6" fmla="*/ 357927 w 1129452"/>
              <a:gd name="connsiteY6" fmla="*/ 161925 h 590550"/>
              <a:gd name="connsiteX7" fmla="*/ 396027 w 1129452"/>
              <a:gd name="connsiteY7" fmla="*/ 257175 h 590550"/>
              <a:gd name="connsiteX8" fmla="*/ 424602 w 1129452"/>
              <a:gd name="connsiteY8" fmla="*/ 219075 h 590550"/>
              <a:gd name="connsiteX9" fmla="*/ 481752 w 1129452"/>
              <a:gd name="connsiteY9" fmla="*/ 95250 h 590550"/>
              <a:gd name="connsiteX10" fmla="*/ 500802 w 1129452"/>
              <a:gd name="connsiteY10" fmla="*/ 171450 h 590550"/>
              <a:gd name="connsiteX11" fmla="*/ 519852 w 1129452"/>
              <a:gd name="connsiteY11" fmla="*/ 219075 h 590550"/>
              <a:gd name="connsiteX12" fmla="*/ 548427 w 1129452"/>
              <a:gd name="connsiteY12" fmla="*/ 409575 h 590550"/>
              <a:gd name="connsiteX13" fmla="*/ 586527 w 1129452"/>
              <a:gd name="connsiteY13" fmla="*/ 590550 h 590550"/>
              <a:gd name="connsiteX14" fmla="*/ 786552 w 1129452"/>
              <a:gd name="connsiteY14" fmla="*/ 400050 h 590550"/>
              <a:gd name="connsiteX15" fmla="*/ 805602 w 1129452"/>
              <a:gd name="connsiteY15" fmla="*/ 333375 h 590550"/>
              <a:gd name="connsiteX16" fmla="*/ 815127 w 1129452"/>
              <a:gd name="connsiteY16" fmla="*/ 295275 h 590550"/>
              <a:gd name="connsiteX17" fmla="*/ 700827 w 1129452"/>
              <a:gd name="connsiteY17" fmla="*/ 266700 h 590550"/>
              <a:gd name="connsiteX18" fmla="*/ 586527 w 1129452"/>
              <a:gd name="connsiteY18" fmla="*/ 285750 h 590550"/>
              <a:gd name="connsiteX19" fmla="*/ 643677 w 1129452"/>
              <a:gd name="connsiteY19" fmla="*/ 371475 h 590550"/>
              <a:gd name="connsiteX20" fmla="*/ 919902 w 1129452"/>
              <a:gd name="connsiteY20" fmla="*/ 314325 h 590550"/>
              <a:gd name="connsiteX21" fmla="*/ 853227 w 1129452"/>
              <a:gd name="connsiteY21" fmla="*/ 276225 h 590550"/>
              <a:gd name="connsiteX22" fmla="*/ 815127 w 1129452"/>
              <a:gd name="connsiteY22" fmla="*/ 266700 h 590550"/>
              <a:gd name="connsiteX23" fmla="*/ 796077 w 1129452"/>
              <a:gd name="connsiteY23" fmla="*/ 295275 h 590550"/>
              <a:gd name="connsiteX24" fmla="*/ 805602 w 1129452"/>
              <a:gd name="connsiteY24" fmla="*/ 342900 h 590550"/>
              <a:gd name="connsiteX25" fmla="*/ 900852 w 1129452"/>
              <a:gd name="connsiteY25" fmla="*/ 390525 h 590550"/>
              <a:gd name="connsiteX26" fmla="*/ 919902 w 1129452"/>
              <a:gd name="connsiteY26" fmla="*/ 419100 h 590550"/>
              <a:gd name="connsiteX27" fmla="*/ 948477 w 1129452"/>
              <a:gd name="connsiteY27" fmla="*/ 495300 h 590550"/>
              <a:gd name="connsiteX28" fmla="*/ 1015152 w 1129452"/>
              <a:gd name="connsiteY28" fmla="*/ 381000 h 590550"/>
              <a:gd name="connsiteX29" fmla="*/ 1053252 w 1129452"/>
              <a:gd name="connsiteY29" fmla="*/ 419100 h 590550"/>
              <a:gd name="connsiteX30" fmla="*/ 1129452 w 1129452"/>
              <a:gd name="connsiteY30" fmla="*/ 419100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129452" h="590550">
                <a:moveTo>
                  <a:pt x="272202" y="0"/>
                </a:moveTo>
                <a:cubicBezTo>
                  <a:pt x="192827" y="53975"/>
                  <a:pt x="89674" y="83677"/>
                  <a:pt x="34077" y="161925"/>
                </a:cubicBezTo>
                <a:cubicBezTo>
                  <a:pt x="-48780" y="278539"/>
                  <a:pt x="40312" y="423356"/>
                  <a:pt x="81702" y="523875"/>
                </a:cubicBezTo>
                <a:cubicBezTo>
                  <a:pt x="135677" y="485775"/>
                  <a:pt x="197915" y="457275"/>
                  <a:pt x="243627" y="409575"/>
                </a:cubicBezTo>
                <a:cubicBezTo>
                  <a:pt x="265871" y="386364"/>
                  <a:pt x="302037" y="292125"/>
                  <a:pt x="319827" y="247650"/>
                </a:cubicBezTo>
                <a:cubicBezTo>
                  <a:pt x="323002" y="190500"/>
                  <a:pt x="306105" y="128505"/>
                  <a:pt x="329352" y="76200"/>
                </a:cubicBezTo>
                <a:cubicBezTo>
                  <a:pt x="341585" y="48675"/>
                  <a:pt x="347514" y="133661"/>
                  <a:pt x="357927" y="161925"/>
                </a:cubicBezTo>
                <a:cubicBezTo>
                  <a:pt x="369749" y="194012"/>
                  <a:pt x="396027" y="257175"/>
                  <a:pt x="396027" y="257175"/>
                </a:cubicBezTo>
                <a:cubicBezTo>
                  <a:pt x="405552" y="244475"/>
                  <a:pt x="418706" y="233815"/>
                  <a:pt x="424602" y="219075"/>
                </a:cubicBezTo>
                <a:cubicBezTo>
                  <a:pt x="476290" y="89855"/>
                  <a:pt x="416700" y="138618"/>
                  <a:pt x="481752" y="95250"/>
                </a:cubicBezTo>
                <a:cubicBezTo>
                  <a:pt x="488102" y="120650"/>
                  <a:pt x="493102" y="146426"/>
                  <a:pt x="500802" y="171450"/>
                </a:cubicBezTo>
                <a:cubicBezTo>
                  <a:pt x="505830" y="187792"/>
                  <a:pt x="516499" y="202309"/>
                  <a:pt x="519852" y="219075"/>
                </a:cubicBezTo>
                <a:cubicBezTo>
                  <a:pt x="532445" y="282038"/>
                  <a:pt x="539594" y="345975"/>
                  <a:pt x="548427" y="409575"/>
                </a:cubicBezTo>
                <a:cubicBezTo>
                  <a:pt x="571770" y="577644"/>
                  <a:pt x="538437" y="518414"/>
                  <a:pt x="586527" y="590550"/>
                </a:cubicBezTo>
                <a:cubicBezTo>
                  <a:pt x="723177" y="431125"/>
                  <a:pt x="652115" y="489674"/>
                  <a:pt x="786552" y="400050"/>
                </a:cubicBezTo>
                <a:cubicBezTo>
                  <a:pt x="792902" y="377825"/>
                  <a:pt x="799520" y="355675"/>
                  <a:pt x="805602" y="333375"/>
                </a:cubicBezTo>
                <a:cubicBezTo>
                  <a:pt x="809046" y="320745"/>
                  <a:pt x="826171" y="302303"/>
                  <a:pt x="815127" y="295275"/>
                </a:cubicBezTo>
                <a:cubicBezTo>
                  <a:pt x="781994" y="274191"/>
                  <a:pt x="738927" y="276225"/>
                  <a:pt x="700827" y="266700"/>
                </a:cubicBezTo>
                <a:cubicBezTo>
                  <a:pt x="662727" y="273050"/>
                  <a:pt x="605023" y="251841"/>
                  <a:pt x="586527" y="285750"/>
                </a:cubicBezTo>
                <a:cubicBezTo>
                  <a:pt x="570082" y="315899"/>
                  <a:pt x="609460" y="368542"/>
                  <a:pt x="643677" y="371475"/>
                </a:cubicBezTo>
                <a:cubicBezTo>
                  <a:pt x="737359" y="379505"/>
                  <a:pt x="827827" y="333375"/>
                  <a:pt x="919902" y="314325"/>
                </a:cubicBezTo>
                <a:cubicBezTo>
                  <a:pt x="897677" y="301625"/>
                  <a:pt x="876530" y="286817"/>
                  <a:pt x="853227" y="276225"/>
                </a:cubicBezTo>
                <a:cubicBezTo>
                  <a:pt x="841310" y="270808"/>
                  <a:pt x="827546" y="262560"/>
                  <a:pt x="815127" y="266700"/>
                </a:cubicBezTo>
                <a:cubicBezTo>
                  <a:pt x="804267" y="270320"/>
                  <a:pt x="802427" y="285750"/>
                  <a:pt x="796077" y="295275"/>
                </a:cubicBezTo>
                <a:cubicBezTo>
                  <a:pt x="799252" y="311150"/>
                  <a:pt x="793623" y="332010"/>
                  <a:pt x="805602" y="342900"/>
                </a:cubicBezTo>
                <a:cubicBezTo>
                  <a:pt x="831868" y="366778"/>
                  <a:pt x="900852" y="390525"/>
                  <a:pt x="900852" y="390525"/>
                </a:cubicBezTo>
                <a:cubicBezTo>
                  <a:pt x="907202" y="400050"/>
                  <a:pt x="914782" y="408861"/>
                  <a:pt x="919902" y="419100"/>
                </a:cubicBezTo>
                <a:cubicBezTo>
                  <a:pt x="931291" y="441879"/>
                  <a:pt x="940233" y="470569"/>
                  <a:pt x="948477" y="495300"/>
                </a:cubicBezTo>
                <a:cubicBezTo>
                  <a:pt x="960614" y="442704"/>
                  <a:pt x="941947" y="335247"/>
                  <a:pt x="1015152" y="381000"/>
                </a:cubicBezTo>
                <a:cubicBezTo>
                  <a:pt x="1030382" y="390519"/>
                  <a:pt x="1036213" y="413420"/>
                  <a:pt x="1053252" y="419100"/>
                </a:cubicBezTo>
                <a:cubicBezTo>
                  <a:pt x="1077349" y="427132"/>
                  <a:pt x="1104052" y="419100"/>
                  <a:pt x="1129452" y="41910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1F0F677-FAFD-4E5F-B7AB-F13DB4986C89}"/>
              </a:ext>
            </a:extLst>
          </p:cNvPr>
          <p:cNvSpPr/>
          <p:nvPr/>
        </p:nvSpPr>
        <p:spPr>
          <a:xfrm>
            <a:off x="7945896" y="4280255"/>
            <a:ext cx="438894" cy="342762"/>
          </a:xfrm>
          <a:custGeom>
            <a:avLst/>
            <a:gdLst>
              <a:gd name="connsiteX0" fmla="*/ 0 w 923925"/>
              <a:gd name="connsiteY0" fmla="*/ 124056 h 667902"/>
              <a:gd name="connsiteX1" fmla="*/ 104775 w 923925"/>
              <a:gd name="connsiteY1" fmla="*/ 238356 h 667902"/>
              <a:gd name="connsiteX2" fmla="*/ 200025 w 923925"/>
              <a:gd name="connsiteY2" fmla="*/ 219306 h 667902"/>
              <a:gd name="connsiteX3" fmla="*/ 371475 w 923925"/>
              <a:gd name="connsiteY3" fmla="*/ 143106 h 667902"/>
              <a:gd name="connsiteX4" fmla="*/ 457200 w 923925"/>
              <a:gd name="connsiteY4" fmla="*/ 47856 h 667902"/>
              <a:gd name="connsiteX5" fmla="*/ 447675 w 923925"/>
              <a:gd name="connsiteY5" fmla="*/ 231 h 667902"/>
              <a:gd name="connsiteX6" fmla="*/ 333375 w 923925"/>
              <a:gd name="connsiteY6" fmla="*/ 38331 h 667902"/>
              <a:gd name="connsiteX7" fmla="*/ 304800 w 923925"/>
              <a:gd name="connsiteY7" fmla="*/ 66906 h 667902"/>
              <a:gd name="connsiteX8" fmla="*/ 266700 w 923925"/>
              <a:gd name="connsiteY8" fmla="*/ 76431 h 667902"/>
              <a:gd name="connsiteX9" fmla="*/ 219075 w 923925"/>
              <a:gd name="connsiteY9" fmla="*/ 143106 h 667902"/>
              <a:gd name="connsiteX10" fmla="*/ 219075 w 923925"/>
              <a:gd name="connsiteY10" fmla="*/ 638406 h 667902"/>
              <a:gd name="connsiteX11" fmla="*/ 228600 w 923925"/>
              <a:gd name="connsiteY11" fmla="*/ 609831 h 667902"/>
              <a:gd name="connsiteX12" fmla="*/ 266700 w 923925"/>
              <a:gd name="connsiteY12" fmla="*/ 466956 h 667902"/>
              <a:gd name="connsiteX13" fmla="*/ 295275 w 923925"/>
              <a:gd name="connsiteY13" fmla="*/ 638406 h 667902"/>
              <a:gd name="connsiteX14" fmla="*/ 314325 w 923925"/>
              <a:gd name="connsiteY14" fmla="*/ 600306 h 667902"/>
              <a:gd name="connsiteX15" fmla="*/ 361950 w 923925"/>
              <a:gd name="connsiteY15" fmla="*/ 590781 h 667902"/>
              <a:gd name="connsiteX16" fmla="*/ 381000 w 923925"/>
              <a:gd name="connsiteY16" fmla="*/ 533631 h 667902"/>
              <a:gd name="connsiteX17" fmla="*/ 409575 w 923925"/>
              <a:gd name="connsiteY17" fmla="*/ 505056 h 667902"/>
              <a:gd name="connsiteX18" fmla="*/ 457200 w 923925"/>
              <a:gd name="connsiteY18" fmla="*/ 447906 h 667902"/>
              <a:gd name="connsiteX19" fmla="*/ 485775 w 923925"/>
              <a:gd name="connsiteY19" fmla="*/ 181206 h 667902"/>
              <a:gd name="connsiteX20" fmla="*/ 495300 w 923925"/>
              <a:gd name="connsiteY20" fmla="*/ 95481 h 667902"/>
              <a:gd name="connsiteX21" fmla="*/ 514350 w 923925"/>
              <a:gd name="connsiteY21" fmla="*/ 562206 h 667902"/>
              <a:gd name="connsiteX22" fmla="*/ 523875 w 923925"/>
              <a:gd name="connsiteY22" fmla="*/ 657456 h 667902"/>
              <a:gd name="connsiteX23" fmla="*/ 876300 w 923925"/>
              <a:gd name="connsiteY23" fmla="*/ 647931 h 667902"/>
              <a:gd name="connsiteX24" fmla="*/ 923925 w 923925"/>
              <a:gd name="connsiteY24" fmla="*/ 647931 h 667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923925" h="667902">
                <a:moveTo>
                  <a:pt x="0" y="124056"/>
                </a:moveTo>
                <a:cubicBezTo>
                  <a:pt x="34925" y="162156"/>
                  <a:pt x="58110" y="216135"/>
                  <a:pt x="104775" y="238356"/>
                </a:cubicBezTo>
                <a:cubicBezTo>
                  <a:pt x="134009" y="252277"/>
                  <a:pt x="169533" y="230196"/>
                  <a:pt x="200025" y="219306"/>
                </a:cubicBezTo>
                <a:cubicBezTo>
                  <a:pt x="258922" y="198271"/>
                  <a:pt x="371475" y="143106"/>
                  <a:pt x="371475" y="143106"/>
                </a:cubicBezTo>
                <a:cubicBezTo>
                  <a:pt x="400050" y="111356"/>
                  <a:pt x="437099" y="85546"/>
                  <a:pt x="457200" y="47856"/>
                </a:cubicBezTo>
                <a:cubicBezTo>
                  <a:pt x="464819" y="33571"/>
                  <a:pt x="463817" y="1473"/>
                  <a:pt x="447675" y="231"/>
                </a:cubicBezTo>
                <a:cubicBezTo>
                  <a:pt x="407632" y="-2849"/>
                  <a:pt x="371475" y="25631"/>
                  <a:pt x="333375" y="38331"/>
                </a:cubicBezTo>
                <a:cubicBezTo>
                  <a:pt x="323850" y="47856"/>
                  <a:pt x="316496" y="60223"/>
                  <a:pt x="304800" y="66906"/>
                </a:cubicBezTo>
                <a:cubicBezTo>
                  <a:pt x="293434" y="73401"/>
                  <a:pt x="277352" y="68822"/>
                  <a:pt x="266700" y="76431"/>
                </a:cubicBezTo>
                <a:cubicBezTo>
                  <a:pt x="259182" y="81801"/>
                  <a:pt x="226794" y="131528"/>
                  <a:pt x="219075" y="143106"/>
                </a:cubicBezTo>
                <a:cubicBezTo>
                  <a:pt x="181269" y="332135"/>
                  <a:pt x="200067" y="220237"/>
                  <a:pt x="219075" y="638406"/>
                </a:cubicBezTo>
                <a:cubicBezTo>
                  <a:pt x="219531" y="648436"/>
                  <a:pt x="226631" y="619676"/>
                  <a:pt x="228600" y="609831"/>
                </a:cubicBezTo>
                <a:cubicBezTo>
                  <a:pt x="255513" y="475268"/>
                  <a:pt x="224452" y="530328"/>
                  <a:pt x="266700" y="466956"/>
                </a:cubicBezTo>
                <a:cubicBezTo>
                  <a:pt x="269995" y="493313"/>
                  <a:pt x="284166" y="621742"/>
                  <a:pt x="295275" y="638406"/>
                </a:cubicBezTo>
                <a:cubicBezTo>
                  <a:pt x="303151" y="650220"/>
                  <a:pt x="302771" y="608559"/>
                  <a:pt x="314325" y="600306"/>
                </a:cubicBezTo>
                <a:cubicBezTo>
                  <a:pt x="327499" y="590896"/>
                  <a:pt x="346075" y="593956"/>
                  <a:pt x="361950" y="590781"/>
                </a:cubicBezTo>
                <a:cubicBezTo>
                  <a:pt x="368300" y="571731"/>
                  <a:pt x="371248" y="551184"/>
                  <a:pt x="381000" y="533631"/>
                </a:cubicBezTo>
                <a:cubicBezTo>
                  <a:pt x="387542" y="521856"/>
                  <a:pt x="400626" y="515124"/>
                  <a:pt x="409575" y="505056"/>
                </a:cubicBezTo>
                <a:cubicBezTo>
                  <a:pt x="426050" y="486522"/>
                  <a:pt x="441325" y="466956"/>
                  <a:pt x="457200" y="447906"/>
                </a:cubicBezTo>
                <a:cubicBezTo>
                  <a:pt x="481765" y="325082"/>
                  <a:pt x="462315" y="431448"/>
                  <a:pt x="485775" y="181206"/>
                </a:cubicBezTo>
                <a:cubicBezTo>
                  <a:pt x="488459" y="152581"/>
                  <a:pt x="492125" y="124056"/>
                  <a:pt x="495300" y="95481"/>
                </a:cubicBezTo>
                <a:cubicBezTo>
                  <a:pt x="501650" y="251056"/>
                  <a:pt x="506443" y="406702"/>
                  <a:pt x="514350" y="562206"/>
                </a:cubicBezTo>
                <a:cubicBezTo>
                  <a:pt x="515970" y="594073"/>
                  <a:pt x="492826" y="650102"/>
                  <a:pt x="523875" y="657456"/>
                </a:cubicBezTo>
                <a:cubicBezTo>
                  <a:pt x="638229" y="684540"/>
                  <a:pt x="758815" y="650728"/>
                  <a:pt x="876300" y="647931"/>
                </a:cubicBezTo>
                <a:cubicBezTo>
                  <a:pt x="892171" y="647553"/>
                  <a:pt x="908050" y="647931"/>
                  <a:pt x="923925" y="647931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TextBox 20"/>
          <p:cNvSpPr txBox="1"/>
          <p:nvPr/>
        </p:nvSpPr>
        <p:spPr>
          <a:xfrm>
            <a:off x="2351584" y="4725144"/>
            <a:ext cx="792088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300" dirty="0"/>
              <a:t>Captains</a:t>
            </a:r>
            <a:endParaRPr lang="en-US" sz="1300" dirty="0"/>
          </a:p>
        </p:txBody>
      </p:sp>
      <p:sp>
        <p:nvSpPr>
          <p:cNvPr id="22" name="TextBox 21"/>
          <p:cNvSpPr txBox="1"/>
          <p:nvPr/>
        </p:nvSpPr>
        <p:spPr>
          <a:xfrm>
            <a:off x="3287688" y="4293096"/>
            <a:ext cx="1008112" cy="288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351584" y="4293096"/>
            <a:ext cx="792088" cy="288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744072" y="4293096"/>
            <a:ext cx="3456384" cy="28800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3500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 animBg="1"/>
      <p:bldP spid="36" grpId="0" animBg="1"/>
      <p:bldP spid="38" grpId="0" build="allAtOnce"/>
      <p:bldP spid="39" grpId="0" build="allAtOnce"/>
      <p:bldP spid="3" grpId="0" animBg="1"/>
      <p:bldP spid="4" grpId="0" animBg="1"/>
      <p:bldP spid="14" grpId="0" animBg="1"/>
      <p:bldP spid="15" grpId="0" animBg="1"/>
      <p:bldP spid="18" grpId="0" animBg="1"/>
      <p:bldP spid="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FORFEIT"/>
          <p:cNvSpPr txBox="1"/>
          <p:nvPr/>
        </p:nvSpPr>
        <p:spPr>
          <a:xfrm>
            <a:off x="3215683" y="424060"/>
            <a:ext cx="3134191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5.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REMARKS SECTION</a:t>
            </a:r>
          </a:p>
        </p:txBody>
      </p:sp>
      <p:sp>
        <p:nvSpPr>
          <p:cNvPr id="111" name="ZoneTexte 110"/>
          <p:cNvSpPr txBox="1"/>
          <p:nvPr/>
        </p:nvSpPr>
        <p:spPr>
          <a:xfrm>
            <a:off x="2348158" y="2926263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>
                <a:latin typeface="Arial Black" panose="020B0A04020102020204" pitchFamily="34" charset="0"/>
              </a:rPr>
              <a:t>W</a:t>
            </a:r>
          </a:p>
        </p:txBody>
      </p:sp>
      <p:pic>
        <p:nvPicPr>
          <p:cNvPr id="112" name="Image 1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420" y="2949859"/>
            <a:ext cx="211162" cy="211162"/>
          </a:xfrm>
          <a:prstGeom prst="rect">
            <a:avLst/>
          </a:prstGeom>
        </p:spPr>
      </p:pic>
      <p:sp>
        <p:nvSpPr>
          <p:cNvPr id="113" name="ZoneTexte 112"/>
          <p:cNvSpPr txBox="1"/>
          <p:nvPr/>
        </p:nvSpPr>
        <p:spPr>
          <a:xfrm>
            <a:off x="2348158" y="328345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>
                <a:latin typeface="Arial Black" panose="020B0A04020102020204" pitchFamily="34" charset="0"/>
              </a:rPr>
              <a:t>W</a:t>
            </a:r>
          </a:p>
        </p:txBody>
      </p:sp>
      <p:pic>
        <p:nvPicPr>
          <p:cNvPr id="114" name="Image 1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420" y="3307048"/>
            <a:ext cx="211162" cy="211162"/>
          </a:xfrm>
          <a:prstGeom prst="rect">
            <a:avLst/>
          </a:prstGeom>
        </p:spPr>
      </p:pic>
      <p:sp>
        <p:nvSpPr>
          <p:cNvPr id="115" name="ZoneTexte 114"/>
          <p:cNvSpPr txBox="1"/>
          <p:nvPr/>
        </p:nvSpPr>
        <p:spPr>
          <a:xfrm>
            <a:off x="2348158" y="3640643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>
                <a:latin typeface="Arial Black" panose="020B0A04020102020204" pitchFamily="34" charset="0"/>
              </a:rPr>
              <a:t>W</a:t>
            </a:r>
          </a:p>
        </p:txBody>
      </p:sp>
      <p:pic>
        <p:nvPicPr>
          <p:cNvPr id="116" name="Image 1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420" y="3664239"/>
            <a:ext cx="211162" cy="211162"/>
          </a:xfrm>
          <a:prstGeom prst="rect">
            <a:avLst/>
          </a:prstGeom>
        </p:spPr>
      </p:pic>
      <p:sp>
        <p:nvSpPr>
          <p:cNvPr id="117" name="ZoneTexte 116"/>
          <p:cNvSpPr txBox="1"/>
          <p:nvPr/>
        </p:nvSpPr>
        <p:spPr>
          <a:xfrm>
            <a:off x="1565119" y="2204864"/>
            <a:ext cx="27860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  <a:ea typeface="Times New Roman"/>
              </a:rPr>
              <a:t>Remarks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  <a:ea typeface="Times New Roman"/>
              </a:rPr>
              <a:t>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  <a:ea typeface="Times New Roman"/>
              </a:rPr>
              <a:t>need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  <a:ea typeface="Times New Roman"/>
              </a:rPr>
              <a:t> to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  <a:ea typeface="Times New Roman"/>
              </a:rPr>
              <a:t>be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  <a:ea typeface="Times New Roman"/>
              </a:rPr>
              <a:t>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  <a:ea typeface="Times New Roman"/>
              </a:rPr>
              <a:t>recorded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  <a:ea typeface="Times New Roman"/>
              </a:rPr>
              <a:t>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  <a:ea typeface="Times New Roman"/>
              </a:rPr>
              <a:t>with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  <a:ea typeface="Times New Roman"/>
              </a:rPr>
              <a:t>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  <a:ea typeface="Times New Roman"/>
              </a:rPr>
              <a:t>this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  <a:ea typeface="Times New Roman"/>
              </a:rPr>
              <a:t>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  <a:ea typeface="Times New Roman"/>
              </a:rPr>
              <a:t>level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  <a:ea typeface="Times New Roman"/>
              </a:rPr>
              <a:t> of information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</a:rPr>
              <a:t>:</a:t>
            </a:r>
          </a:p>
        </p:txBody>
      </p:sp>
      <p:sp>
        <p:nvSpPr>
          <p:cNvPr id="118" name="ZoneTexte 117"/>
          <p:cNvSpPr txBox="1"/>
          <p:nvPr/>
        </p:nvSpPr>
        <p:spPr>
          <a:xfrm>
            <a:off x="2526134" y="2926730"/>
            <a:ext cx="621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err="1">
                <a:latin typeface="Arial Black" panose="020B0A04020102020204" pitchFamily="34" charset="0"/>
              </a:rPr>
              <a:t>hen</a:t>
            </a:r>
            <a:endParaRPr lang="fr-FR" sz="1400" i="1" dirty="0">
              <a:latin typeface="Arial Black" panose="020B0A04020102020204" pitchFamily="34" charset="0"/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2533044" y="3283094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>
                <a:latin typeface="Arial Black" panose="020B0A04020102020204" pitchFamily="34" charset="0"/>
              </a:rPr>
              <a:t>ho</a:t>
            </a:r>
          </a:p>
        </p:txBody>
      </p:sp>
      <p:sp>
        <p:nvSpPr>
          <p:cNvPr id="120" name="ZoneTexte 119"/>
          <p:cNvSpPr txBox="1"/>
          <p:nvPr/>
        </p:nvSpPr>
        <p:spPr>
          <a:xfrm>
            <a:off x="2526134" y="3640137"/>
            <a:ext cx="5021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err="1">
                <a:latin typeface="Arial Black" panose="020B0A04020102020204" pitchFamily="34" charset="0"/>
              </a:rPr>
              <a:t>hat</a:t>
            </a:r>
            <a:endParaRPr lang="fr-FR" sz="1400" i="1" dirty="0">
              <a:latin typeface="Arial Black" panose="020B0A04020102020204" pitchFamily="34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2392465" y="2947207"/>
            <a:ext cx="642942" cy="285752"/>
          </a:xfrm>
          <a:prstGeom prst="rect">
            <a:avLst/>
          </a:prstGeom>
          <a:solidFill>
            <a:schemeClr val="accent1">
              <a:alpha val="34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5" name="Rectangle 124"/>
          <p:cNvSpPr/>
          <p:nvPr/>
        </p:nvSpPr>
        <p:spPr>
          <a:xfrm>
            <a:off x="2392465" y="3305119"/>
            <a:ext cx="642942" cy="285752"/>
          </a:xfrm>
          <a:prstGeom prst="rect">
            <a:avLst/>
          </a:prstGeom>
          <a:solidFill>
            <a:schemeClr val="accent2">
              <a:alpha val="34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Rectangle 125"/>
          <p:cNvSpPr/>
          <p:nvPr/>
        </p:nvSpPr>
        <p:spPr>
          <a:xfrm>
            <a:off x="2392465" y="3662163"/>
            <a:ext cx="642942" cy="285752"/>
          </a:xfrm>
          <a:prstGeom prst="rect">
            <a:avLst/>
          </a:prstGeom>
          <a:solidFill>
            <a:srgbClr val="00B050">
              <a:alpha val="34000"/>
            </a:srgbClr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After the match">
            <a:extLst>
              <a:ext uri="{FF2B5EF4-FFF2-40B4-BE49-F238E27FC236}">
                <a16:creationId xmlns:a16="http://schemas.microsoft.com/office/drawing/2014/main" id="{12B21E62-03A3-4DDC-859B-077CF90CC124}"/>
              </a:ext>
            </a:extLst>
          </p:cNvPr>
          <p:cNvSpPr txBox="1"/>
          <p:nvPr/>
        </p:nvSpPr>
        <p:spPr>
          <a:xfrm>
            <a:off x="3215683" y="427888"/>
            <a:ext cx="3059107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4.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AFTER THE MATCH</a:t>
            </a:r>
          </a:p>
        </p:txBody>
      </p:sp>
      <p:pic>
        <p:nvPicPr>
          <p:cNvPr id="4" name="Remarks sections picture">
            <a:extLst>
              <a:ext uri="{FF2B5EF4-FFF2-40B4-BE49-F238E27FC236}">
                <a16:creationId xmlns:a16="http://schemas.microsoft.com/office/drawing/2014/main" id="{D9BD21C9-C9D5-4739-8BB4-1F1CE64CD6EB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51984" y="1960355"/>
            <a:ext cx="4248472" cy="3872151"/>
          </a:xfrm>
          <a:prstGeom prst="rect">
            <a:avLst/>
          </a:prstGeom>
        </p:spPr>
      </p:pic>
      <p:sp>
        <p:nvSpPr>
          <p:cNvPr id="64" name="Injuries, delayed match start time, and forfeits">
            <a:extLst>
              <a:ext uri="{FF2B5EF4-FFF2-40B4-BE49-F238E27FC236}">
                <a16:creationId xmlns:a16="http://schemas.microsoft.com/office/drawing/2014/main" id="{DDB12ED0-04F6-4226-AEE0-A977D72D5547}"/>
              </a:ext>
            </a:extLst>
          </p:cNvPr>
          <p:cNvSpPr txBox="1"/>
          <p:nvPr/>
        </p:nvSpPr>
        <p:spPr>
          <a:xfrm>
            <a:off x="5916341" y="1440963"/>
            <a:ext cx="41580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  <a:ea typeface="Times New Roman"/>
              </a:rPr>
              <a:t>Injuries,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  <a:ea typeface="Times New Roman"/>
              </a:rPr>
              <a:t>delayed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  <a:ea typeface="Times New Roman"/>
              </a:rPr>
              <a:t> match start time, and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  <a:ea typeface="Times New Roman"/>
              </a:rPr>
              <a:t>forfeits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  <a:ea typeface="Times New Roman"/>
              </a:rPr>
              <a:t> are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  <a:ea typeface="Times New Roman"/>
              </a:rPr>
              <a:t>recorded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  <a:ea typeface="Times New Roman"/>
              </a:rPr>
              <a:t> as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  <a:ea typeface="Times New Roman"/>
              </a:rPr>
              <a:t>remarks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  <a:ea typeface="Times New Roman"/>
              </a:rPr>
              <a:t>. </a:t>
            </a:r>
            <a:endParaRPr lang="fr-FR" sz="1400" dirty="0">
              <a:solidFill>
                <a:srgbClr val="004A9D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Forfeit example">
            <a:extLst>
              <a:ext uri="{FF2B5EF4-FFF2-40B4-BE49-F238E27FC236}">
                <a16:creationId xmlns:a16="http://schemas.microsoft.com/office/drawing/2014/main" id="{C8BDEFEB-A5A8-4107-8D3F-0AF685735646}"/>
              </a:ext>
            </a:extLst>
          </p:cNvPr>
          <p:cNvSpPr txBox="1"/>
          <p:nvPr/>
        </p:nvSpPr>
        <p:spPr>
          <a:xfrm>
            <a:off x="6051787" y="3436982"/>
            <a:ext cx="39427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00"/>
              </a:spcAft>
            </a:pPr>
            <a:r>
              <a:rPr lang="en-AU" dirty="0"/>
              <a:t>Set 1, Bendigo forfeited due to no show.</a:t>
            </a:r>
          </a:p>
        </p:txBody>
      </p:sp>
      <p:sp>
        <p:nvSpPr>
          <p:cNvPr id="10" name="Delayed match start example">
            <a:extLst>
              <a:ext uri="{FF2B5EF4-FFF2-40B4-BE49-F238E27FC236}">
                <a16:creationId xmlns:a16="http://schemas.microsoft.com/office/drawing/2014/main" id="{25F0FBF5-181E-43B8-90D2-1B1CE8C2BCE6}"/>
              </a:ext>
            </a:extLst>
          </p:cNvPr>
          <p:cNvSpPr txBox="1"/>
          <p:nvPr/>
        </p:nvSpPr>
        <p:spPr>
          <a:xfrm>
            <a:off x="6051787" y="2308671"/>
            <a:ext cx="3942779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00"/>
              </a:spcAft>
            </a:pPr>
            <a:r>
              <a:rPr lang="en-AU" dirty="0"/>
              <a:t>Match start time delayed by 14 minutes due to previous game going over time.</a:t>
            </a:r>
          </a:p>
        </p:txBody>
      </p:sp>
      <p:sp>
        <p:nvSpPr>
          <p:cNvPr id="11" name="Injury example">
            <a:extLst>
              <a:ext uri="{FF2B5EF4-FFF2-40B4-BE49-F238E27FC236}">
                <a16:creationId xmlns:a16="http://schemas.microsoft.com/office/drawing/2014/main" id="{13648A81-D5BD-4566-B2B8-46B6E29A1EAA}"/>
              </a:ext>
            </a:extLst>
          </p:cNvPr>
          <p:cNvSpPr txBox="1"/>
          <p:nvPr/>
        </p:nvSpPr>
        <p:spPr>
          <a:xfrm>
            <a:off x="6051787" y="4151083"/>
            <a:ext cx="3942779" cy="129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00"/>
              </a:spcAft>
            </a:pPr>
            <a:r>
              <a:rPr lang="en-AU" dirty="0"/>
              <a:t>3</a:t>
            </a:r>
            <a:r>
              <a:rPr lang="en-AU" baseline="30000" dirty="0"/>
              <a:t>rd</a:t>
            </a:r>
            <a:r>
              <a:rPr lang="en-AU" dirty="0"/>
              <a:t> set 14:17, Player #1 Team A authorized for medical time-out. Duration: 2 minutes.</a:t>
            </a:r>
          </a:p>
        </p:txBody>
      </p:sp>
      <p:sp>
        <p:nvSpPr>
          <p:cNvPr id="129" name="Who 1"/>
          <p:cNvSpPr/>
          <p:nvPr/>
        </p:nvSpPr>
        <p:spPr>
          <a:xfrm>
            <a:off x="6133029" y="2454038"/>
            <a:ext cx="1567653" cy="283232"/>
          </a:xfrm>
          <a:prstGeom prst="rect">
            <a:avLst/>
          </a:prstGeom>
          <a:solidFill>
            <a:schemeClr val="accent2">
              <a:alpha val="34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Who 3"/>
          <p:cNvSpPr/>
          <p:nvPr/>
        </p:nvSpPr>
        <p:spPr>
          <a:xfrm>
            <a:off x="7377922" y="4321369"/>
            <a:ext cx="1698202" cy="276143"/>
          </a:xfrm>
          <a:prstGeom prst="rect">
            <a:avLst/>
          </a:prstGeom>
          <a:solidFill>
            <a:schemeClr val="accent2">
              <a:alpha val="34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Who 2"/>
          <p:cNvSpPr/>
          <p:nvPr/>
        </p:nvSpPr>
        <p:spPr>
          <a:xfrm>
            <a:off x="6672064" y="3573016"/>
            <a:ext cx="795813" cy="296847"/>
          </a:xfrm>
          <a:prstGeom prst="rect">
            <a:avLst/>
          </a:prstGeom>
          <a:solidFill>
            <a:schemeClr val="accent2">
              <a:alpha val="34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When 1"/>
          <p:cNvSpPr/>
          <p:nvPr/>
        </p:nvSpPr>
        <p:spPr>
          <a:xfrm>
            <a:off x="7718612" y="2450107"/>
            <a:ext cx="2121193" cy="283232"/>
          </a:xfrm>
          <a:prstGeom prst="rect">
            <a:avLst/>
          </a:prstGeom>
          <a:solidFill>
            <a:schemeClr val="accent1">
              <a:alpha val="34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When 2"/>
          <p:cNvSpPr/>
          <p:nvPr/>
        </p:nvSpPr>
        <p:spPr>
          <a:xfrm>
            <a:off x="6079584" y="4321369"/>
            <a:ext cx="1282959" cy="276142"/>
          </a:xfrm>
          <a:prstGeom prst="rect">
            <a:avLst/>
          </a:prstGeom>
          <a:solidFill>
            <a:schemeClr val="accent1">
              <a:alpha val="34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When 3"/>
          <p:cNvSpPr/>
          <p:nvPr/>
        </p:nvSpPr>
        <p:spPr>
          <a:xfrm>
            <a:off x="6096000" y="3576653"/>
            <a:ext cx="576064" cy="296847"/>
          </a:xfrm>
          <a:prstGeom prst="rect">
            <a:avLst/>
          </a:prstGeom>
          <a:solidFill>
            <a:schemeClr val="accent1">
              <a:alpha val="34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What 1"/>
          <p:cNvSpPr/>
          <p:nvPr/>
        </p:nvSpPr>
        <p:spPr>
          <a:xfrm>
            <a:off x="6133029" y="2834972"/>
            <a:ext cx="3635378" cy="279404"/>
          </a:xfrm>
          <a:prstGeom prst="rect">
            <a:avLst/>
          </a:prstGeom>
          <a:solidFill>
            <a:srgbClr val="00B050">
              <a:alpha val="34000"/>
            </a:srgbClr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What 3"/>
          <p:cNvSpPr/>
          <p:nvPr/>
        </p:nvSpPr>
        <p:spPr>
          <a:xfrm>
            <a:off x="6079584" y="4696736"/>
            <a:ext cx="3140557" cy="279404"/>
          </a:xfrm>
          <a:prstGeom prst="rect">
            <a:avLst/>
          </a:prstGeom>
          <a:solidFill>
            <a:srgbClr val="00B050">
              <a:alpha val="34000"/>
            </a:srgbClr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What 2.2">
            <a:extLst>
              <a:ext uri="{FF2B5EF4-FFF2-40B4-BE49-F238E27FC236}">
                <a16:creationId xmlns:a16="http://schemas.microsoft.com/office/drawing/2014/main" id="{4895C711-9D39-4990-AFF6-045B47AE7322}"/>
              </a:ext>
            </a:extLst>
          </p:cNvPr>
          <p:cNvSpPr/>
          <p:nvPr/>
        </p:nvSpPr>
        <p:spPr>
          <a:xfrm>
            <a:off x="7505422" y="3575904"/>
            <a:ext cx="2407002" cy="294759"/>
          </a:xfrm>
          <a:prstGeom prst="rect">
            <a:avLst/>
          </a:prstGeom>
          <a:solidFill>
            <a:srgbClr val="00B050">
              <a:alpha val="34000"/>
            </a:srgbClr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" grpId="0"/>
      <p:bldP spid="111" grpId="0"/>
      <p:bldP spid="113" grpId="0"/>
      <p:bldP spid="115" grpId="0"/>
      <p:bldP spid="117" grpId="0"/>
      <p:bldP spid="118" grpId="0"/>
      <p:bldP spid="119" grpId="0"/>
      <p:bldP spid="120" grpId="0"/>
      <p:bldP spid="124" grpId="0" animBg="1"/>
      <p:bldP spid="125" grpId="0" animBg="1"/>
      <p:bldP spid="126" grpId="0" animBg="1"/>
      <p:bldP spid="66" grpId="0"/>
      <p:bldP spid="64" grpId="0"/>
      <p:bldP spid="6" grpId="0"/>
      <p:bldP spid="10" grpId="0"/>
      <p:bldP spid="11" grpId="0"/>
      <p:bldP spid="129" grpId="0" animBg="1"/>
      <p:bldP spid="130" grpId="0" animBg="1"/>
      <p:bldP spid="58" grpId="0" animBg="1"/>
      <p:bldP spid="127" grpId="0" animBg="1"/>
      <p:bldP spid="128" grpId="0" animBg="1"/>
      <p:bldP spid="57" grpId="0" animBg="1"/>
      <p:bldP spid="132" grpId="0" animBg="1"/>
      <p:bldP spid="134" grpId="0" animBg="1"/>
      <p:bldP spid="7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RFEIT"/>
          <p:cNvSpPr txBox="1"/>
          <p:nvPr/>
        </p:nvSpPr>
        <p:spPr>
          <a:xfrm>
            <a:off x="3215683" y="429593"/>
            <a:ext cx="6168035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6.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SPECIAL CIRCUMSTANCES – </a:t>
            </a:r>
            <a:r>
              <a:rPr lang="fr-FR" dirty="0" err="1">
                <a:solidFill>
                  <a:srgbClr val="004A9D"/>
                </a:solidFill>
                <a:latin typeface="Arial Black" panose="020B0A04020102020204" pitchFamily="34" charset="0"/>
              </a:rPr>
              <a:t>Forfeit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of a set</a:t>
            </a:r>
          </a:p>
        </p:txBody>
      </p:sp>
      <p:sp>
        <p:nvSpPr>
          <p:cNvPr id="3" name="5. Remarks">
            <a:extLst>
              <a:ext uri="{FF2B5EF4-FFF2-40B4-BE49-F238E27FC236}">
                <a16:creationId xmlns:a16="http://schemas.microsoft.com/office/drawing/2014/main" id="{12C3A315-6446-453D-ACAE-BEB5CB6C8BDB}"/>
              </a:ext>
            </a:extLst>
          </p:cNvPr>
          <p:cNvSpPr txBox="1"/>
          <p:nvPr/>
        </p:nvSpPr>
        <p:spPr>
          <a:xfrm>
            <a:off x="3287688" y="404664"/>
            <a:ext cx="3211135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5.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REMARKS SECTION </a:t>
            </a:r>
          </a:p>
        </p:txBody>
      </p:sp>
      <p:sp>
        <p:nvSpPr>
          <p:cNvPr id="34" name="If a team forfeits a set...">
            <a:extLst>
              <a:ext uri="{FF2B5EF4-FFF2-40B4-BE49-F238E27FC236}">
                <a16:creationId xmlns:a16="http://schemas.microsoft.com/office/drawing/2014/main" id="{655F72EF-9667-499D-B406-CFC4A835B4E8}"/>
              </a:ext>
            </a:extLst>
          </p:cNvPr>
          <p:cNvSpPr txBox="1"/>
          <p:nvPr/>
        </p:nvSpPr>
        <p:spPr>
          <a:xfrm>
            <a:off x="4469594" y="1196752"/>
            <a:ext cx="3930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  <a:cs typeface="Arial" pitchFamily="34" charset="0"/>
              </a:rPr>
              <a:t>If a team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  <a:cs typeface="Arial" pitchFamily="34" charset="0"/>
              </a:rPr>
              <a:t>forfeits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  <a:cs typeface="Arial" pitchFamily="34" charset="0"/>
              </a:rPr>
              <a:t> a set,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  <a:cs typeface="Arial" pitchFamily="34" charset="0"/>
              </a:rPr>
              <a:t>complete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  <a:cs typeface="Arial" pitchFamily="34" charset="0"/>
              </a:rPr>
              <a:t>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  <a:cs typeface="Arial" pitchFamily="34" charset="0"/>
              </a:rPr>
              <a:t>each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  <a:cs typeface="Arial" pitchFamily="34" charset="0"/>
              </a:rPr>
              <a:t> set on the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  <a:cs typeface="Arial" pitchFamily="34" charset="0"/>
              </a:rPr>
              <a:t>scoresheet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  <a:cs typeface="Arial" pitchFamily="34" charset="0"/>
              </a:rPr>
              <a:t> as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  <a:cs typeface="Arial" pitchFamily="34" charset="0"/>
              </a:rPr>
              <a:t>follows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  <a:cs typeface="Arial" pitchFamily="34" charset="0"/>
              </a:rPr>
              <a:t>:</a:t>
            </a:r>
          </a:p>
        </p:txBody>
      </p:sp>
      <p:sp>
        <p:nvSpPr>
          <p:cNvPr id="38" name="Rotation sare left blank for both teams">
            <a:extLst>
              <a:ext uri="{FF2B5EF4-FFF2-40B4-BE49-F238E27FC236}">
                <a16:creationId xmlns:a16="http://schemas.microsoft.com/office/drawing/2014/main" id="{0C6C66FC-E822-4F7F-81B5-9A43FF74E455}"/>
              </a:ext>
            </a:extLst>
          </p:cNvPr>
          <p:cNvSpPr txBox="1"/>
          <p:nvPr/>
        </p:nvSpPr>
        <p:spPr>
          <a:xfrm>
            <a:off x="8425931" y="3373386"/>
            <a:ext cx="2714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</a:rPr>
              <a:t>Rotations are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</a:rPr>
              <a:t>left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</a:rPr>
              <a:t>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</a:rPr>
              <a:t>blank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</a:rPr>
              <a:t> for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</a:rPr>
              <a:t>both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</a:rPr>
              <a:t> teams. </a:t>
            </a:r>
          </a:p>
        </p:txBody>
      </p:sp>
      <p:sp>
        <p:nvSpPr>
          <p:cNvPr id="2" name="By default, the complete team...">
            <a:extLst>
              <a:ext uri="{FF2B5EF4-FFF2-40B4-BE49-F238E27FC236}">
                <a16:creationId xmlns:a16="http://schemas.microsoft.com/office/drawing/2014/main" id="{AC0064EE-F1EF-4B4A-BAD4-53D4E0E8C8C7}"/>
              </a:ext>
            </a:extLst>
          </p:cNvPr>
          <p:cNvSpPr txBox="1"/>
          <p:nvPr/>
        </p:nvSpPr>
        <p:spPr>
          <a:xfrm>
            <a:off x="8425931" y="2685558"/>
            <a:ext cx="31683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>
                <a:solidFill>
                  <a:srgbClr val="004A9D"/>
                </a:solidFill>
                <a:latin typeface="Arial Black" panose="020B0A04020102020204" pitchFamily="34" charset="0"/>
              </a:rPr>
              <a:t>By default, the complete team is declared Team A and is awarded the serve.</a:t>
            </a:r>
          </a:p>
        </p:txBody>
      </p:sp>
      <p:pic>
        <p:nvPicPr>
          <p:cNvPr id="41" name="Set 1 Blank">
            <a:extLst>
              <a:ext uri="{FF2B5EF4-FFF2-40B4-BE49-F238E27FC236}">
                <a16:creationId xmlns:a16="http://schemas.microsoft.com/office/drawing/2014/main" id="{025B256E-7E9A-4FA7-8A2D-B2660EF484E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r="9481"/>
          <a:stretch/>
        </p:blipFill>
        <p:spPr>
          <a:xfrm>
            <a:off x="1127448" y="2503674"/>
            <a:ext cx="6984776" cy="3229426"/>
          </a:xfrm>
          <a:prstGeom prst="rect">
            <a:avLst/>
          </a:prstGeom>
        </p:spPr>
      </p:pic>
      <p:sp>
        <p:nvSpPr>
          <p:cNvPr id="42" name="Yellow Team B">
            <a:extLst>
              <a:ext uri="{FF2B5EF4-FFF2-40B4-BE49-F238E27FC236}">
                <a16:creationId xmlns:a16="http://schemas.microsoft.com/office/drawing/2014/main" id="{9B69A1E4-780F-4FDB-A3E4-47AB4B409BFF}"/>
              </a:ext>
            </a:extLst>
          </p:cNvPr>
          <p:cNvSpPr/>
          <p:nvPr/>
        </p:nvSpPr>
        <p:spPr>
          <a:xfrm>
            <a:off x="4871864" y="2575526"/>
            <a:ext cx="1368152" cy="288032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Yellow Team A">
            <a:extLst>
              <a:ext uri="{FF2B5EF4-FFF2-40B4-BE49-F238E27FC236}">
                <a16:creationId xmlns:a16="http://schemas.microsoft.com/office/drawing/2014/main" id="{7F1AB141-6501-4FFC-BE0B-ABDBEFD6C844}"/>
              </a:ext>
            </a:extLst>
          </p:cNvPr>
          <p:cNvSpPr/>
          <p:nvPr/>
        </p:nvSpPr>
        <p:spPr>
          <a:xfrm>
            <a:off x="2915607" y="2575526"/>
            <a:ext cx="972000" cy="288032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Heathfield">
            <a:extLst>
              <a:ext uri="{FF2B5EF4-FFF2-40B4-BE49-F238E27FC236}">
                <a16:creationId xmlns:a16="http://schemas.microsoft.com/office/drawing/2014/main" id="{FFE64B39-29FA-4C97-B922-97471E3BE965}"/>
              </a:ext>
            </a:extLst>
          </p:cNvPr>
          <p:cNvSpPr txBox="1"/>
          <p:nvPr/>
        </p:nvSpPr>
        <p:spPr>
          <a:xfrm>
            <a:off x="2915607" y="2575526"/>
            <a:ext cx="876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Horsham</a:t>
            </a:r>
          </a:p>
        </p:txBody>
      </p:sp>
      <p:sp>
        <p:nvSpPr>
          <p:cNvPr id="45" name="Benowa">
            <a:extLst>
              <a:ext uri="{FF2B5EF4-FFF2-40B4-BE49-F238E27FC236}">
                <a16:creationId xmlns:a16="http://schemas.microsoft.com/office/drawing/2014/main" id="{8C85DAE3-C543-46F1-9F97-4F885238BFB6}"/>
              </a:ext>
            </a:extLst>
          </p:cNvPr>
          <p:cNvSpPr txBox="1"/>
          <p:nvPr/>
        </p:nvSpPr>
        <p:spPr>
          <a:xfrm>
            <a:off x="4883962" y="2575526"/>
            <a:ext cx="876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Bendigo</a:t>
            </a:r>
          </a:p>
        </p:txBody>
      </p:sp>
      <p:sp>
        <p:nvSpPr>
          <p:cNvPr id="46" name="Yellow S/R B">
            <a:extLst>
              <a:ext uri="{FF2B5EF4-FFF2-40B4-BE49-F238E27FC236}">
                <a16:creationId xmlns:a16="http://schemas.microsoft.com/office/drawing/2014/main" id="{7A670B55-0CD6-4CB8-9447-4CD41B694D79}"/>
              </a:ext>
            </a:extLst>
          </p:cNvPr>
          <p:cNvSpPr/>
          <p:nvPr/>
        </p:nvSpPr>
        <p:spPr>
          <a:xfrm>
            <a:off x="7361607" y="2575526"/>
            <a:ext cx="184573" cy="277000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Yellow S/R A">
            <a:extLst>
              <a:ext uri="{FF2B5EF4-FFF2-40B4-BE49-F238E27FC236}">
                <a16:creationId xmlns:a16="http://schemas.microsoft.com/office/drawing/2014/main" id="{3AC55A15-417B-4C8F-B917-84FF6BB8477F}"/>
              </a:ext>
            </a:extLst>
          </p:cNvPr>
          <p:cNvSpPr/>
          <p:nvPr/>
        </p:nvSpPr>
        <p:spPr>
          <a:xfrm>
            <a:off x="3899705" y="2582758"/>
            <a:ext cx="208800" cy="280800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8" name="First serve cross off">
            <a:extLst>
              <a:ext uri="{FF2B5EF4-FFF2-40B4-BE49-F238E27FC236}">
                <a16:creationId xmlns:a16="http://schemas.microsoft.com/office/drawing/2014/main" id="{9E9F43D7-F25D-4F4A-811C-00327B63DA98}"/>
              </a:ext>
            </a:extLst>
          </p:cNvPr>
          <p:cNvGrpSpPr/>
          <p:nvPr/>
        </p:nvGrpSpPr>
        <p:grpSpPr>
          <a:xfrm>
            <a:off x="3906237" y="2582758"/>
            <a:ext cx="188053" cy="109386"/>
            <a:chOff x="7434629" y="2365232"/>
            <a:chExt cx="188053" cy="109386"/>
          </a:xfrm>
        </p:grpSpPr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AF3896B7-12C7-4297-A47F-6E5B0EBFF58E}"/>
                </a:ext>
              </a:extLst>
            </p:cNvPr>
            <p:cNvCxnSpPr>
              <a:cxnSpLocks/>
            </p:cNvCxnSpPr>
            <p:nvPr/>
          </p:nvCxnSpPr>
          <p:spPr>
            <a:xfrm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0B6E679C-0AFD-4EB1-A16C-63BDCE47EA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First receive cross off">
            <a:extLst>
              <a:ext uri="{FF2B5EF4-FFF2-40B4-BE49-F238E27FC236}">
                <a16:creationId xmlns:a16="http://schemas.microsoft.com/office/drawing/2014/main" id="{D9D76523-1557-4FD1-AC81-6C9EA445DCE7}"/>
              </a:ext>
            </a:extLst>
          </p:cNvPr>
          <p:cNvGrpSpPr/>
          <p:nvPr/>
        </p:nvGrpSpPr>
        <p:grpSpPr>
          <a:xfrm>
            <a:off x="7357581" y="2712983"/>
            <a:ext cx="188053" cy="109386"/>
            <a:chOff x="7434629" y="2365232"/>
            <a:chExt cx="188053" cy="109386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F5A70E90-D018-4124-A37E-9AFDF938D24D}"/>
                </a:ext>
              </a:extLst>
            </p:cNvPr>
            <p:cNvCxnSpPr>
              <a:cxnSpLocks/>
            </p:cNvCxnSpPr>
            <p:nvPr/>
          </p:nvCxnSpPr>
          <p:spPr>
            <a:xfrm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FAF46D5B-49A8-49D5-A527-DFFE6B2EB55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Fill out the points as 25-0">
            <a:extLst>
              <a:ext uri="{FF2B5EF4-FFF2-40B4-BE49-F238E27FC236}">
                <a16:creationId xmlns:a16="http://schemas.microsoft.com/office/drawing/2014/main" id="{A6F0EF7E-FD17-4E8F-90C3-C4B505A8851B}"/>
              </a:ext>
            </a:extLst>
          </p:cNvPr>
          <p:cNvSpPr txBox="1"/>
          <p:nvPr/>
        </p:nvSpPr>
        <p:spPr>
          <a:xfrm>
            <a:off x="8403591" y="4846759"/>
            <a:ext cx="27146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</a:rPr>
              <a:t>Fill out the points as 25-0. </a:t>
            </a:r>
          </a:p>
        </p:txBody>
      </p:sp>
      <p:sp>
        <p:nvSpPr>
          <p:cNvPr id="55" name="Start time as protocol intended...">
            <a:extLst>
              <a:ext uri="{FF2B5EF4-FFF2-40B4-BE49-F238E27FC236}">
                <a16:creationId xmlns:a16="http://schemas.microsoft.com/office/drawing/2014/main" id="{AC587186-9060-4DB6-8627-D0E47F5E669B}"/>
              </a:ext>
            </a:extLst>
          </p:cNvPr>
          <p:cNvSpPr txBox="1"/>
          <p:nvPr/>
        </p:nvSpPr>
        <p:spPr>
          <a:xfrm>
            <a:off x="8425931" y="3892652"/>
            <a:ext cx="27146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</a:rPr>
              <a:t>Start time as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</a:rPr>
              <a:t>protocol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</a:rPr>
              <a:t>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</a:rPr>
              <a:t>intended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</a:rPr>
              <a:t>, end time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</a:rPr>
              <a:t>is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</a:rPr>
              <a:t> the time the set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</a:rPr>
              <a:t>is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</a:rPr>
              <a:t>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</a:rPr>
              <a:t>officially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</a:rPr>
              <a:t>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</a:rPr>
              <a:t>declared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</a:rPr>
              <a:t>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</a:rPr>
              <a:t>forfeited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</a:rPr>
              <a:t>.</a:t>
            </a:r>
          </a:p>
        </p:txBody>
      </p:sp>
      <p:sp>
        <p:nvSpPr>
          <p:cNvPr id="56" name="Yellow start time">
            <a:extLst>
              <a:ext uri="{FF2B5EF4-FFF2-40B4-BE49-F238E27FC236}">
                <a16:creationId xmlns:a16="http://schemas.microsoft.com/office/drawing/2014/main" id="{B7A4E42C-0EA3-479F-9AE6-AFAAB0F0CD84}"/>
              </a:ext>
            </a:extLst>
          </p:cNvPr>
          <p:cNvSpPr/>
          <p:nvPr/>
        </p:nvSpPr>
        <p:spPr>
          <a:xfrm>
            <a:off x="1409961" y="2582758"/>
            <a:ext cx="1231639" cy="288032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Yellow end time">
            <a:extLst>
              <a:ext uri="{FF2B5EF4-FFF2-40B4-BE49-F238E27FC236}">
                <a16:creationId xmlns:a16="http://schemas.microsoft.com/office/drawing/2014/main" id="{93E4248F-7ABA-4FC0-9C74-E4A0790FDF97}"/>
              </a:ext>
            </a:extLst>
          </p:cNvPr>
          <p:cNvSpPr/>
          <p:nvPr/>
        </p:nvSpPr>
        <p:spPr>
          <a:xfrm>
            <a:off x="6240016" y="2575523"/>
            <a:ext cx="1117565" cy="277001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Match Start Time">
            <a:extLst>
              <a:ext uri="{FF2B5EF4-FFF2-40B4-BE49-F238E27FC236}">
                <a16:creationId xmlns:a16="http://schemas.microsoft.com/office/drawing/2014/main" id="{4951F499-691E-4D71-B458-673A3C51A9B3}"/>
              </a:ext>
            </a:extLst>
          </p:cNvPr>
          <p:cNvSpPr txBox="1"/>
          <p:nvPr/>
        </p:nvSpPr>
        <p:spPr>
          <a:xfrm>
            <a:off x="1924610" y="2552808"/>
            <a:ext cx="6452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9:00</a:t>
            </a:r>
            <a:endParaRPr lang="en-AU" sz="1200" dirty="0"/>
          </a:p>
        </p:txBody>
      </p:sp>
      <p:sp>
        <p:nvSpPr>
          <p:cNvPr id="59" name="Match end Time">
            <a:extLst>
              <a:ext uri="{FF2B5EF4-FFF2-40B4-BE49-F238E27FC236}">
                <a16:creationId xmlns:a16="http://schemas.microsoft.com/office/drawing/2014/main" id="{BCE45552-512D-4CD1-91E4-5D29D9F08A12}"/>
              </a:ext>
            </a:extLst>
          </p:cNvPr>
          <p:cNvSpPr txBox="1"/>
          <p:nvPr/>
        </p:nvSpPr>
        <p:spPr>
          <a:xfrm>
            <a:off x="6694970" y="2545964"/>
            <a:ext cx="6452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9:05</a:t>
            </a:r>
            <a:endParaRPr lang="en-AU" sz="1200" dirty="0"/>
          </a:p>
        </p:txBody>
      </p:sp>
      <p:sp>
        <p:nvSpPr>
          <p:cNvPr id="60" name="Yellow Pts 1">
            <a:extLst>
              <a:ext uri="{FF2B5EF4-FFF2-40B4-BE49-F238E27FC236}">
                <a16:creationId xmlns:a16="http://schemas.microsoft.com/office/drawing/2014/main" id="{ECAE3A5D-01EE-4585-B66E-BE7F60EB422C}"/>
              </a:ext>
            </a:extLst>
          </p:cNvPr>
          <p:cNvSpPr/>
          <p:nvPr/>
        </p:nvSpPr>
        <p:spPr>
          <a:xfrm>
            <a:off x="4111680" y="2873330"/>
            <a:ext cx="241245" cy="2816270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Yellow Pts 2">
            <a:extLst>
              <a:ext uri="{FF2B5EF4-FFF2-40B4-BE49-F238E27FC236}">
                <a16:creationId xmlns:a16="http://schemas.microsoft.com/office/drawing/2014/main" id="{CD890BFE-F93F-4480-BF18-2A7D1B21E7E6}"/>
              </a:ext>
            </a:extLst>
          </p:cNvPr>
          <p:cNvSpPr/>
          <p:nvPr/>
        </p:nvSpPr>
        <p:spPr>
          <a:xfrm>
            <a:off x="4352924" y="2870790"/>
            <a:ext cx="254795" cy="2816270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Yellow Pts 3">
            <a:extLst>
              <a:ext uri="{FF2B5EF4-FFF2-40B4-BE49-F238E27FC236}">
                <a16:creationId xmlns:a16="http://schemas.microsoft.com/office/drawing/2014/main" id="{E5F7FC5E-97FE-4114-9B77-E380865EF7C3}"/>
              </a:ext>
            </a:extLst>
          </p:cNvPr>
          <p:cNvSpPr/>
          <p:nvPr/>
        </p:nvSpPr>
        <p:spPr>
          <a:xfrm>
            <a:off x="7552883" y="2863558"/>
            <a:ext cx="505267" cy="2816270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1" name="Pt 1A">
            <a:extLst>
              <a:ext uri="{FF2B5EF4-FFF2-40B4-BE49-F238E27FC236}">
                <a16:creationId xmlns:a16="http://schemas.microsoft.com/office/drawing/2014/main" id="{C3C98CDD-424C-4DCD-850A-8078816D3734}"/>
              </a:ext>
            </a:extLst>
          </p:cNvPr>
          <p:cNvCxnSpPr>
            <a:cxnSpLocks/>
          </p:cNvCxnSpPr>
          <p:nvPr/>
        </p:nvCxnSpPr>
        <p:spPr>
          <a:xfrm flipV="1">
            <a:off x="4155753" y="2927849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t 2A">
            <a:extLst>
              <a:ext uri="{FF2B5EF4-FFF2-40B4-BE49-F238E27FC236}">
                <a16:creationId xmlns:a16="http://schemas.microsoft.com/office/drawing/2014/main" id="{F3F07A6A-B459-44AA-80CD-DE954ED62E4E}"/>
              </a:ext>
            </a:extLst>
          </p:cNvPr>
          <p:cNvCxnSpPr>
            <a:cxnSpLocks/>
          </p:cNvCxnSpPr>
          <p:nvPr/>
        </p:nvCxnSpPr>
        <p:spPr>
          <a:xfrm flipV="1">
            <a:off x="4155753" y="3135081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t 3A">
            <a:extLst>
              <a:ext uri="{FF2B5EF4-FFF2-40B4-BE49-F238E27FC236}">
                <a16:creationId xmlns:a16="http://schemas.microsoft.com/office/drawing/2014/main" id="{65EBF651-A2E4-4CDC-BBB9-5028623B8C18}"/>
              </a:ext>
            </a:extLst>
          </p:cNvPr>
          <p:cNvCxnSpPr>
            <a:cxnSpLocks/>
          </p:cNvCxnSpPr>
          <p:nvPr/>
        </p:nvCxnSpPr>
        <p:spPr>
          <a:xfrm flipV="1">
            <a:off x="4155753" y="3296857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t 4A">
            <a:extLst>
              <a:ext uri="{FF2B5EF4-FFF2-40B4-BE49-F238E27FC236}">
                <a16:creationId xmlns:a16="http://schemas.microsoft.com/office/drawing/2014/main" id="{6FF2BDFC-B47A-49A5-9351-1F433F588941}"/>
              </a:ext>
            </a:extLst>
          </p:cNvPr>
          <p:cNvCxnSpPr>
            <a:cxnSpLocks/>
          </p:cNvCxnSpPr>
          <p:nvPr/>
        </p:nvCxnSpPr>
        <p:spPr>
          <a:xfrm flipV="1">
            <a:off x="4162678" y="3458633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t 5A">
            <a:extLst>
              <a:ext uri="{FF2B5EF4-FFF2-40B4-BE49-F238E27FC236}">
                <a16:creationId xmlns:a16="http://schemas.microsoft.com/office/drawing/2014/main" id="{4EA0BED2-3CCF-4610-8163-D65242D8A405}"/>
              </a:ext>
            </a:extLst>
          </p:cNvPr>
          <p:cNvCxnSpPr>
            <a:cxnSpLocks/>
          </p:cNvCxnSpPr>
          <p:nvPr/>
        </p:nvCxnSpPr>
        <p:spPr>
          <a:xfrm flipV="1">
            <a:off x="4157608" y="3643137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t 6A">
            <a:extLst>
              <a:ext uri="{FF2B5EF4-FFF2-40B4-BE49-F238E27FC236}">
                <a16:creationId xmlns:a16="http://schemas.microsoft.com/office/drawing/2014/main" id="{2BCFB34D-3C98-4321-998A-E70D6283CAE7}"/>
              </a:ext>
            </a:extLst>
          </p:cNvPr>
          <p:cNvCxnSpPr>
            <a:cxnSpLocks/>
          </p:cNvCxnSpPr>
          <p:nvPr/>
        </p:nvCxnSpPr>
        <p:spPr>
          <a:xfrm flipV="1">
            <a:off x="4162678" y="3827641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t 7A">
            <a:extLst>
              <a:ext uri="{FF2B5EF4-FFF2-40B4-BE49-F238E27FC236}">
                <a16:creationId xmlns:a16="http://schemas.microsoft.com/office/drawing/2014/main" id="{2EC0B198-4CF6-4A37-8675-569D6112CB29}"/>
              </a:ext>
            </a:extLst>
          </p:cNvPr>
          <p:cNvCxnSpPr>
            <a:cxnSpLocks/>
          </p:cNvCxnSpPr>
          <p:nvPr/>
        </p:nvCxnSpPr>
        <p:spPr>
          <a:xfrm flipV="1">
            <a:off x="4150038" y="4011033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t 8A">
            <a:extLst>
              <a:ext uri="{FF2B5EF4-FFF2-40B4-BE49-F238E27FC236}">
                <a16:creationId xmlns:a16="http://schemas.microsoft.com/office/drawing/2014/main" id="{F33AF042-E0F3-4999-873E-4248BE92EC89}"/>
              </a:ext>
            </a:extLst>
          </p:cNvPr>
          <p:cNvCxnSpPr>
            <a:cxnSpLocks/>
          </p:cNvCxnSpPr>
          <p:nvPr/>
        </p:nvCxnSpPr>
        <p:spPr>
          <a:xfrm flipV="1">
            <a:off x="4150038" y="4172809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t 9A">
            <a:extLst>
              <a:ext uri="{FF2B5EF4-FFF2-40B4-BE49-F238E27FC236}">
                <a16:creationId xmlns:a16="http://schemas.microsoft.com/office/drawing/2014/main" id="{15DAF876-1C0F-4115-AE5B-3D1B52D02CA1}"/>
              </a:ext>
            </a:extLst>
          </p:cNvPr>
          <p:cNvCxnSpPr>
            <a:cxnSpLocks/>
          </p:cNvCxnSpPr>
          <p:nvPr/>
        </p:nvCxnSpPr>
        <p:spPr>
          <a:xfrm flipV="1">
            <a:off x="4157467" y="4358769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t 10A">
            <a:extLst>
              <a:ext uri="{FF2B5EF4-FFF2-40B4-BE49-F238E27FC236}">
                <a16:creationId xmlns:a16="http://schemas.microsoft.com/office/drawing/2014/main" id="{54D56AA5-C258-41CB-B492-220548C7552F}"/>
              </a:ext>
            </a:extLst>
          </p:cNvPr>
          <p:cNvCxnSpPr>
            <a:cxnSpLocks/>
          </p:cNvCxnSpPr>
          <p:nvPr/>
        </p:nvCxnSpPr>
        <p:spPr>
          <a:xfrm flipV="1">
            <a:off x="4145543" y="4547664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t 11A">
            <a:extLst>
              <a:ext uri="{FF2B5EF4-FFF2-40B4-BE49-F238E27FC236}">
                <a16:creationId xmlns:a16="http://schemas.microsoft.com/office/drawing/2014/main" id="{A6150587-4760-410A-836D-440CA8AA99F0}"/>
              </a:ext>
            </a:extLst>
          </p:cNvPr>
          <p:cNvCxnSpPr>
            <a:cxnSpLocks/>
          </p:cNvCxnSpPr>
          <p:nvPr/>
        </p:nvCxnSpPr>
        <p:spPr>
          <a:xfrm flipV="1">
            <a:off x="4156963" y="4703593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t 12A">
            <a:extLst>
              <a:ext uri="{FF2B5EF4-FFF2-40B4-BE49-F238E27FC236}">
                <a16:creationId xmlns:a16="http://schemas.microsoft.com/office/drawing/2014/main" id="{B56C5237-4407-46A4-ACD7-4E86C5E5BE23}"/>
              </a:ext>
            </a:extLst>
          </p:cNvPr>
          <p:cNvCxnSpPr>
            <a:cxnSpLocks/>
          </p:cNvCxnSpPr>
          <p:nvPr/>
        </p:nvCxnSpPr>
        <p:spPr>
          <a:xfrm flipV="1">
            <a:off x="4150038" y="4899086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t 13A">
            <a:extLst>
              <a:ext uri="{FF2B5EF4-FFF2-40B4-BE49-F238E27FC236}">
                <a16:creationId xmlns:a16="http://schemas.microsoft.com/office/drawing/2014/main" id="{DB00C68A-7710-40D5-A4C5-88AC4D4EEAD0}"/>
              </a:ext>
            </a:extLst>
          </p:cNvPr>
          <p:cNvCxnSpPr>
            <a:cxnSpLocks/>
          </p:cNvCxnSpPr>
          <p:nvPr/>
        </p:nvCxnSpPr>
        <p:spPr>
          <a:xfrm flipV="1">
            <a:off x="4147270" y="5101396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t 14A">
            <a:extLst>
              <a:ext uri="{FF2B5EF4-FFF2-40B4-BE49-F238E27FC236}">
                <a16:creationId xmlns:a16="http://schemas.microsoft.com/office/drawing/2014/main" id="{A9539A7B-2CD5-4554-8077-1CA32C2F77D5}"/>
              </a:ext>
            </a:extLst>
          </p:cNvPr>
          <p:cNvCxnSpPr>
            <a:cxnSpLocks/>
          </p:cNvCxnSpPr>
          <p:nvPr/>
        </p:nvCxnSpPr>
        <p:spPr>
          <a:xfrm flipV="1">
            <a:off x="4147270" y="5312273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t 15A">
            <a:extLst>
              <a:ext uri="{FF2B5EF4-FFF2-40B4-BE49-F238E27FC236}">
                <a16:creationId xmlns:a16="http://schemas.microsoft.com/office/drawing/2014/main" id="{4AD0A510-AF04-422E-A14B-2A81B3A443F7}"/>
              </a:ext>
            </a:extLst>
          </p:cNvPr>
          <p:cNvCxnSpPr>
            <a:cxnSpLocks/>
          </p:cNvCxnSpPr>
          <p:nvPr/>
        </p:nvCxnSpPr>
        <p:spPr>
          <a:xfrm flipV="1">
            <a:off x="4147270" y="5522420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t 16A">
            <a:extLst>
              <a:ext uri="{FF2B5EF4-FFF2-40B4-BE49-F238E27FC236}">
                <a16:creationId xmlns:a16="http://schemas.microsoft.com/office/drawing/2014/main" id="{D3325C6E-4F21-42E0-B4CA-74628946AC3F}"/>
              </a:ext>
            </a:extLst>
          </p:cNvPr>
          <p:cNvCxnSpPr>
            <a:cxnSpLocks/>
          </p:cNvCxnSpPr>
          <p:nvPr/>
        </p:nvCxnSpPr>
        <p:spPr>
          <a:xfrm flipV="1">
            <a:off x="4407098" y="2952506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t 17A">
            <a:extLst>
              <a:ext uri="{FF2B5EF4-FFF2-40B4-BE49-F238E27FC236}">
                <a16:creationId xmlns:a16="http://schemas.microsoft.com/office/drawing/2014/main" id="{388D9A85-0408-41A4-BB39-68F284F2C399}"/>
              </a:ext>
            </a:extLst>
          </p:cNvPr>
          <p:cNvCxnSpPr>
            <a:cxnSpLocks/>
          </p:cNvCxnSpPr>
          <p:nvPr/>
        </p:nvCxnSpPr>
        <p:spPr>
          <a:xfrm flipV="1">
            <a:off x="4407098" y="3114282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t 18A">
            <a:extLst>
              <a:ext uri="{FF2B5EF4-FFF2-40B4-BE49-F238E27FC236}">
                <a16:creationId xmlns:a16="http://schemas.microsoft.com/office/drawing/2014/main" id="{3B839FB4-2FC3-4EAF-8BC6-8DB97B620C39}"/>
              </a:ext>
            </a:extLst>
          </p:cNvPr>
          <p:cNvCxnSpPr>
            <a:cxnSpLocks/>
          </p:cNvCxnSpPr>
          <p:nvPr/>
        </p:nvCxnSpPr>
        <p:spPr>
          <a:xfrm flipV="1">
            <a:off x="4414023" y="3276058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t 19A">
            <a:extLst>
              <a:ext uri="{FF2B5EF4-FFF2-40B4-BE49-F238E27FC236}">
                <a16:creationId xmlns:a16="http://schemas.microsoft.com/office/drawing/2014/main" id="{BB65A3CE-5BD3-46E4-91D8-10D442312C31}"/>
              </a:ext>
            </a:extLst>
          </p:cNvPr>
          <p:cNvCxnSpPr>
            <a:cxnSpLocks/>
          </p:cNvCxnSpPr>
          <p:nvPr/>
        </p:nvCxnSpPr>
        <p:spPr>
          <a:xfrm flipV="1">
            <a:off x="4402173" y="3471270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t 20A">
            <a:extLst>
              <a:ext uri="{FF2B5EF4-FFF2-40B4-BE49-F238E27FC236}">
                <a16:creationId xmlns:a16="http://schemas.microsoft.com/office/drawing/2014/main" id="{E516F546-AF2F-4ED8-874F-C978AFACE70F}"/>
              </a:ext>
            </a:extLst>
          </p:cNvPr>
          <p:cNvCxnSpPr>
            <a:cxnSpLocks/>
          </p:cNvCxnSpPr>
          <p:nvPr/>
        </p:nvCxnSpPr>
        <p:spPr>
          <a:xfrm flipV="1">
            <a:off x="4401323" y="3667291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t 21A">
            <a:extLst>
              <a:ext uri="{FF2B5EF4-FFF2-40B4-BE49-F238E27FC236}">
                <a16:creationId xmlns:a16="http://schemas.microsoft.com/office/drawing/2014/main" id="{E4673CA7-B883-4405-AA4F-3C8A640EBBB5}"/>
              </a:ext>
            </a:extLst>
          </p:cNvPr>
          <p:cNvCxnSpPr>
            <a:cxnSpLocks/>
          </p:cNvCxnSpPr>
          <p:nvPr/>
        </p:nvCxnSpPr>
        <p:spPr>
          <a:xfrm flipV="1">
            <a:off x="4401383" y="3828458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t 22A">
            <a:extLst>
              <a:ext uri="{FF2B5EF4-FFF2-40B4-BE49-F238E27FC236}">
                <a16:creationId xmlns:a16="http://schemas.microsoft.com/office/drawing/2014/main" id="{D1371C02-B4A3-47CE-AD81-B789D642B12D}"/>
              </a:ext>
            </a:extLst>
          </p:cNvPr>
          <p:cNvCxnSpPr>
            <a:cxnSpLocks/>
          </p:cNvCxnSpPr>
          <p:nvPr/>
        </p:nvCxnSpPr>
        <p:spPr>
          <a:xfrm flipV="1">
            <a:off x="4401173" y="4018014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t 23A">
            <a:extLst>
              <a:ext uri="{FF2B5EF4-FFF2-40B4-BE49-F238E27FC236}">
                <a16:creationId xmlns:a16="http://schemas.microsoft.com/office/drawing/2014/main" id="{C546D630-6139-4B11-90B7-71C4ED64C45C}"/>
              </a:ext>
            </a:extLst>
          </p:cNvPr>
          <p:cNvCxnSpPr>
            <a:cxnSpLocks/>
          </p:cNvCxnSpPr>
          <p:nvPr/>
        </p:nvCxnSpPr>
        <p:spPr>
          <a:xfrm flipV="1">
            <a:off x="4398998" y="4187288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t 24A">
            <a:extLst>
              <a:ext uri="{FF2B5EF4-FFF2-40B4-BE49-F238E27FC236}">
                <a16:creationId xmlns:a16="http://schemas.microsoft.com/office/drawing/2014/main" id="{63AF3112-D998-497E-9511-3B49066B5D58}"/>
              </a:ext>
            </a:extLst>
          </p:cNvPr>
          <p:cNvCxnSpPr>
            <a:cxnSpLocks/>
          </p:cNvCxnSpPr>
          <p:nvPr/>
        </p:nvCxnSpPr>
        <p:spPr>
          <a:xfrm flipV="1">
            <a:off x="4387516" y="4364580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t 25A">
            <a:extLst>
              <a:ext uri="{FF2B5EF4-FFF2-40B4-BE49-F238E27FC236}">
                <a16:creationId xmlns:a16="http://schemas.microsoft.com/office/drawing/2014/main" id="{1DA8D1FF-2EC0-478C-A519-CF19DE2C76E5}"/>
              </a:ext>
            </a:extLst>
          </p:cNvPr>
          <p:cNvCxnSpPr>
            <a:cxnSpLocks/>
          </p:cNvCxnSpPr>
          <p:nvPr/>
        </p:nvCxnSpPr>
        <p:spPr>
          <a:xfrm flipV="1">
            <a:off x="4395088" y="4540721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ancel points A1">
            <a:extLst>
              <a:ext uri="{FF2B5EF4-FFF2-40B4-BE49-F238E27FC236}">
                <a16:creationId xmlns:a16="http://schemas.microsoft.com/office/drawing/2014/main" id="{CBE2205F-B956-4A6B-9CCA-6349420BFADA}"/>
              </a:ext>
            </a:extLst>
          </p:cNvPr>
          <p:cNvCxnSpPr>
            <a:cxnSpLocks/>
          </p:cNvCxnSpPr>
          <p:nvPr/>
        </p:nvCxnSpPr>
        <p:spPr>
          <a:xfrm>
            <a:off x="4365167" y="4686885"/>
            <a:ext cx="219861" cy="12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ancel points A2">
            <a:extLst>
              <a:ext uri="{FF2B5EF4-FFF2-40B4-BE49-F238E27FC236}">
                <a16:creationId xmlns:a16="http://schemas.microsoft.com/office/drawing/2014/main" id="{9D6F31AA-1242-4329-85F5-253B707C1E71}"/>
              </a:ext>
            </a:extLst>
          </p:cNvPr>
          <p:cNvCxnSpPr>
            <a:cxnSpLocks/>
          </p:cNvCxnSpPr>
          <p:nvPr/>
        </p:nvCxnSpPr>
        <p:spPr>
          <a:xfrm>
            <a:off x="4375265" y="4688132"/>
            <a:ext cx="196735" cy="9554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ancel points A3">
            <a:extLst>
              <a:ext uri="{FF2B5EF4-FFF2-40B4-BE49-F238E27FC236}">
                <a16:creationId xmlns:a16="http://schemas.microsoft.com/office/drawing/2014/main" id="{B65F4979-A8BD-42C2-B291-59901D029AEB}"/>
              </a:ext>
            </a:extLst>
          </p:cNvPr>
          <p:cNvCxnSpPr>
            <a:cxnSpLocks/>
          </p:cNvCxnSpPr>
          <p:nvPr/>
        </p:nvCxnSpPr>
        <p:spPr>
          <a:xfrm flipH="1">
            <a:off x="4386263" y="4686300"/>
            <a:ext cx="188119" cy="9596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ancel points A4">
            <a:extLst>
              <a:ext uri="{FF2B5EF4-FFF2-40B4-BE49-F238E27FC236}">
                <a16:creationId xmlns:a16="http://schemas.microsoft.com/office/drawing/2014/main" id="{69420803-A557-44F3-8013-1753B3C91E42}"/>
              </a:ext>
            </a:extLst>
          </p:cNvPr>
          <p:cNvCxnSpPr>
            <a:cxnSpLocks/>
          </p:cNvCxnSpPr>
          <p:nvPr/>
        </p:nvCxnSpPr>
        <p:spPr>
          <a:xfrm>
            <a:off x="4381461" y="5646589"/>
            <a:ext cx="19880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9" name="Cancel points B1">
            <a:extLst>
              <a:ext uri="{FF2B5EF4-FFF2-40B4-BE49-F238E27FC236}">
                <a16:creationId xmlns:a16="http://schemas.microsoft.com/office/drawing/2014/main" id="{925B995B-1E6A-4172-AF61-57B5829D4188}"/>
              </a:ext>
            </a:extLst>
          </p:cNvPr>
          <p:cNvGrpSpPr/>
          <p:nvPr/>
        </p:nvGrpSpPr>
        <p:grpSpPr>
          <a:xfrm>
            <a:off x="7584387" y="2886750"/>
            <a:ext cx="200342" cy="2769886"/>
            <a:chOff x="7347991" y="5734347"/>
            <a:chExt cx="202406" cy="1316831"/>
          </a:xfrm>
        </p:grpSpPr>
        <p:cxnSp>
          <p:nvCxnSpPr>
            <p:cNvPr id="93" name="cancel points B1">
              <a:extLst>
                <a:ext uri="{FF2B5EF4-FFF2-40B4-BE49-F238E27FC236}">
                  <a16:creationId xmlns:a16="http://schemas.microsoft.com/office/drawing/2014/main" id="{7279F9FB-CEB1-4BF5-B4C5-71492D4CEA61}"/>
                </a:ext>
              </a:extLst>
            </p:cNvPr>
            <p:cNvCxnSpPr>
              <a:cxnSpLocks/>
            </p:cNvCxnSpPr>
            <p:nvPr/>
          </p:nvCxnSpPr>
          <p:spPr>
            <a:xfrm>
              <a:off x="7347991" y="5739109"/>
              <a:ext cx="202406" cy="238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ancel points B3">
              <a:extLst>
                <a:ext uri="{FF2B5EF4-FFF2-40B4-BE49-F238E27FC236}">
                  <a16:creationId xmlns:a16="http://schemas.microsoft.com/office/drawing/2014/main" id="{A3D0C0E5-1DB0-4140-BB62-ACA23FB92CB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55134" y="5743872"/>
              <a:ext cx="188119" cy="130254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ancel points B2">
              <a:extLst>
                <a:ext uri="{FF2B5EF4-FFF2-40B4-BE49-F238E27FC236}">
                  <a16:creationId xmlns:a16="http://schemas.microsoft.com/office/drawing/2014/main" id="{65445761-CABF-440F-87A9-0AA80A963DB1}"/>
                </a:ext>
              </a:extLst>
            </p:cNvPr>
            <p:cNvCxnSpPr>
              <a:cxnSpLocks/>
            </p:cNvCxnSpPr>
            <p:nvPr/>
          </p:nvCxnSpPr>
          <p:spPr>
            <a:xfrm>
              <a:off x="7352753" y="5734347"/>
              <a:ext cx="192881" cy="131683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ancel points B4">
              <a:extLst>
                <a:ext uri="{FF2B5EF4-FFF2-40B4-BE49-F238E27FC236}">
                  <a16:creationId xmlns:a16="http://schemas.microsoft.com/office/drawing/2014/main" id="{98C3B653-1463-4880-9531-F90348144D63}"/>
                </a:ext>
              </a:extLst>
            </p:cNvPr>
            <p:cNvCxnSpPr>
              <a:cxnSpLocks/>
            </p:cNvCxnSpPr>
            <p:nvPr/>
          </p:nvCxnSpPr>
          <p:spPr>
            <a:xfrm>
              <a:off x="7347991" y="7045680"/>
              <a:ext cx="202406" cy="238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Cancel points B2">
            <a:extLst>
              <a:ext uri="{FF2B5EF4-FFF2-40B4-BE49-F238E27FC236}">
                <a16:creationId xmlns:a16="http://schemas.microsoft.com/office/drawing/2014/main" id="{B1D63F7A-DFA4-4819-BDAE-89B2A37EB674}"/>
              </a:ext>
            </a:extLst>
          </p:cNvPr>
          <p:cNvGrpSpPr/>
          <p:nvPr/>
        </p:nvGrpSpPr>
        <p:grpSpPr>
          <a:xfrm>
            <a:off x="7818771" y="2896235"/>
            <a:ext cx="200342" cy="2769886"/>
            <a:chOff x="7347991" y="5734347"/>
            <a:chExt cx="202406" cy="1316831"/>
          </a:xfrm>
        </p:grpSpPr>
        <p:cxnSp>
          <p:nvCxnSpPr>
            <p:cNvPr id="121" name="cancel points B1">
              <a:extLst>
                <a:ext uri="{FF2B5EF4-FFF2-40B4-BE49-F238E27FC236}">
                  <a16:creationId xmlns:a16="http://schemas.microsoft.com/office/drawing/2014/main" id="{8B9377CB-4AD2-4ADF-82DB-EEF848838080}"/>
                </a:ext>
              </a:extLst>
            </p:cNvPr>
            <p:cNvCxnSpPr>
              <a:cxnSpLocks/>
            </p:cNvCxnSpPr>
            <p:nvPr/>
          </p:nvCxnSpPr>
          <p:spPr>
            <a:xfrm>
              <a:off x="7347991" y="5739109"/>
              <a:ext cx="202406" cy="238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ancel points B3">
              <a:extLst>
                <a:ext uri="{FF2B5EF4-FFF2-40B4-BE49-F238E27FC236}">
                  <a16:creationId xmlns:a16="http://schemas.microsoft.com/office/drawing/2014/main" id="{90FC7962-0632-4AD3-BB0C-C8BC72BFBE0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55134" y="5743872"/>
              <a:ext cx="188119" cy="130254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ancel points B2">
              <a:extLst>
                <a:ext uri="{FF2B5EF4-FFF2-40B4-BE49-F238E27FC236}">
                  <a16:creationId xmlns:a16="http://schemas.microsoft.com/office/drawing/2014/main" id="{12FB13C0-DF70-4FE1-A2D3-56F4A54EBA6C}"/>
                </a:ext>
              </a:extLst>
            </p:cNvPr>
            <p:cNvCxnSpPr>
              <a:cxnSpLocks/>
            </p:cNvCxnSpPr>
            <p:nvPr/>
          </p:nvCxnSpPr>
          <p:spPr>
            <a:xfrm>
              <a:off x="7352753" y="5734347"/>
              <a:ext cx="192881" cy="131683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ancel points B4">
              <a:extLst>
                <a:ext uri="{FF2B5EF4-FFF2-40B4-BE49-F238E27FC236}">
                  <a16:creationId xmlns:a16="http://schemas.microsoft.com/office/drawing/2014/main" id="{BC7C72E0-4531-4189-8AF7-DC5AEA6C3D6F}"/>
                </a:ext>
              </a:extLst>
            </p:cNvPr>
            <p:cNvCxnSpPr>
              <a:cxnSpLocks/>
            </p:cNvCxnSpPr>
            <p:nvPr/>
          </p:nvCxnSpPr>
          <p:spPr>
            <a:xfrm>
              <a:off x="7347991" y="7045680"/>
              <a:ext cx="202406" cy="238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5" name="Yellow Rotation I 1B">
            <a:extLst>
              <a:ext uri="{FF2B5EF4-FFF2-40B4-BE49-F238E27FC236}">
                <a16:creationId xmlns:a16="http://schemas.microsoft.com/office/drawing/2014/main" id="{571A6E8A-7F1A-43A7-B131-29490BD993E9}"/>
              </a:ext>
            </a:extLst>
          </p:cNvPr>
          <p:cNvSpPr/>
          <p:nvPr/>
        </p:nvSpPr>
        <p:spPr>
          <a:xfrm>
            <a:off x="4622006" y="4362450"/>
            <a:ext cx="228599" cy="330994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otation I 1B">
            <a:extLst>
              <a:ext uri="{FF2B5EF4-FFF2-40B4-BE49-F238E27FC236}">
                <a16:creationId xmlns:a16="http://schemas.microsoft.com/office/drawing/2014/main" id="{7281F92D-BD26-4EAB-8E3C-52384F189284}"/>
              </a:ext>
            </a:extLst>
          </p:cNvPr>
          <p:cNvSpPr txBox="1"/>
          <p:nvPr/>
        </p:nvSpPr>
        <p:spPr>
          <a:xfrm>
            <a:off x="4629071" y="4375844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0</a:t>
            </a:r>
          </a:p>
        </p:txBody>
      </p:sp>
      <p:sp>
        <p:nvSpPr>
          <p:cNvPr id="127" name="Yellow Rotation I 1A">
            <a:extLst>
              <a:ext uri="{FF2B5EF4-FFF2-40B4-BE49-F238E27FC236}">
                <a16:creationId xmlns:a16="http://schemas.microsoft.com/office/drawing/2014/main" id="{5EC6FE74-2C57-4D0D-8B84-DB409C8487C4}"/>
              </a:ext>
            </a:extLst>
          </p:cNvPr>
          <p:cNvSpPr/>
          <p:nvPr/>
        </p:nvSpPr>
        <p:spPr>
          <a:xfrm>
            <a:off x="1186533" y="4371232"/>
            <a:ext cx="217314" cy="322212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Rotation I 1A">
            <a:extLst>
              <a:ext uri="{FF2B5EF4-FFF2-40B4-BE49-F238E27FC236}">
                <a16:creationId xmlns:a16="http://schemas.microsoft.com/office/drawing/2014/main" id="{8D248CD7-C3E0-4BEF-B026-DD033CBCF5F5}"/>
              </a:ext>
            </a:extLst>
          </p:cNvPr>
          <p:cNvSpPr txBox="1"/>
          <p:nvPr/>
        </p:nvSpPr>
        <p:spPr>
          <a:xfrm>
            <a:off x="1108221" y="4380161"/>
            <a:ext cx="3739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25</a:t>
            </a:r>
          </a:p>
        </p:txBody>
      </p:sp>
      <p:sp>
        <p:nvSpPr>
          <p:cNvPr id="129" name="Circle End Score B">
            <a:extLst>
              <a:ext uri="{FF2B5EF4-FFF2-40B4-BE49-F238E27FC236}">
                <a16:creationId xmlns:a16="http://schemas.microsoft.com/office/drawing/2014/main" id="{4B60CDED-084F-4AFC-986A-5331BC88582A}"/>
              </a:ext>
            </a:extLst>
          </p:cNvPr>
          <p:cNvSpPr/>
          <p:nvPr/>
        </p:nvSpPr>
        <p:spPr>
          <a:xfrm>
            <a:off x="4623075" y="4416613"/>
            <a:ext cx="226460" cy="22266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0" name="Circle End Score A">
            <a:extLst>
              <a:ext uri="{FF2B5EF4-FFF2-40B4-BE49-F238E27FC236}">
                <a16:creationId xmlns:a16="http://schemas.microsoft.com/office/drawing/2014/main" id="{CCC6CAA3-4820-435C-B035-4DBA1B10FBC3}"/>
              </a:ext>
            </a:extLst>
          </p:cNvPr>
          <p:cNvSpPr/>
          <p:nvPr/>
        </p:nvSpPr>
        <p:spPr>
          <a:xfrm>
            <a:off x="1182331" y="4421774"/>
            <a:ext cx="226460" cy="22266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1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2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300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4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1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00"/>
                            </p:stCondLst>
                            <p:childTnLst>
                              <p:par>
                                <p:cTn id="10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00"/>
                            </p:stCondLst>
                            <p:childTnLst>
                              <p:par>
                                <p:cTn id="1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1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700"/>
                            </p:stCondLst>
                            <p:childTnLst>
                              <p:par>
                                <p:cTn id="1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1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800"/>
                            </p:stCondLst>
                            <p:childTnLst>
                              <p:par>
                                <p:cTn id="1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1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900"/>
                            </p:stCondLst>
                            <p:childTnLst>
                              <p:par>
                                <p:cTn id="1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1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1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100"/>
                            </p:stCondLst>
                            <p:childTnLst>
                              <p:par>
                                <p:cTn id="1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1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200"/>
                            </p:stCondLst>
                            <p:childTnLst>
                              <p:par>
                                <p:cTn id="1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1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300"/>
                            </p:stCondLst>
                            <p:childTnLst>
                              <p:par>
                                <p:cTn id="1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1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400"/>
                            </p:stCondLst>
                            <p:childTnLst>
                              <p:par>
                                <p:cTn id="1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1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500"/>
                            </p:stCondLst>
                            <p:childTnLst>
                              <p:par>
                                <p:cTn id="1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1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600"/>
                            </p:stCondLst>
                            <p:childTnLst>
                              <p:par>
                                <p:cTn id="1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1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700"/>
                            </p:stCondLst>
                            <p:childTnLst>
                              <p:par>
                                <p:cTn id="1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1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800"/>
                            </p:stCondLst>
                            <p:childTnLst>
                              <p:par>
                                <p:cTn id="1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1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900"/>
                            </p:stCondLst>
                            <p:childTnLst>
                              <p:par>
                                <p:cTn id="1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1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3000"/>
                            </p:stCondLst>
                            <p:childTnLst>
                              <p:par>
                                <p:cTn id="1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1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3100"/>
                            </p:stCondLst>
                            <p:childTnLst>
                              <p:par>
                                <p:cTn id="1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1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3200"/>
                            </p:stCondLst>
                            <p:childTnLst>
                              <p:par>
                                <p:cTn id="1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1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3300"/>
                            </p:stCondLst>
                            <p:childTnLst>
                              <p:par>
                                <p:cTn id="1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1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3400"/>
                            </p:stCondLst>
                            <p:childTnLst>
                              <p:par>
                                <p:cTn id="1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1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3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3800"/>
                            </p:stCondLst>
                            <p:childTnLst>
                              <p:par>
                                <p:cTn id="19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4" dur="3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4100"/>
                            </p:stCondLst>
                            <p:childTnLst>
                              <p:par>
                                <p:cTn id="1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8" dur="3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4400"/>
                            </p:stCondLst>
                            <p:childTnLst>
                              <p:par>
                                <p:cTn id="2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3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4700"/>
                            </p:stCondLst>
                            <p:childTnLst>
                              <p:par>
                                <p:cTn id="2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6" dur="3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5000"/>
                            </p:stCondLst>
                            <p:childTnLst>
                              <p:par>
                                <p:cTn id="2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0" dur="3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300"/>
                            </p:stCondLst>
                            <p:childTnLst>
                              <p:par>
                                <p:cTn id="2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5300"/>
                            </p:stCondLst>
                            <p:childTnLst>
                              <p:par>
                                <p:cTn id="2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5300"/>
                            </p:stCondLst>
                            <p:childTnLst>
                              <p:par>
                                <p:cTn id="2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30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5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8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3" grpId="0"/>
      <p:bldP spid="34" grpId="0"/>
      <p:bldP spid="38" grpId="0"/>
      <p:bldP spid="2" grpId="0"/>
      <p:bldP spid="42" grpId="0" animBg="1"/>
      <p:bldP spid="42" grpId="1" animBg="1"/>
      <p:bldP spid="43" grpId="0" animBg="1"/>
      <p:bldP spid="43" grpId="1" animBg="1"/>
      <p:bldP spid="44" grpId="0"/>
      <p:bldP spid="45" grpId="0"/>
      <p:bldP spid="46" grpId="0" animBg="1"/>
      <p:bldP spid="46" grpId="1" animBg="1"/>
      <p:bldP spid="47" grpId="0" animBg="1"/>
      <p:bldP spid="47" grpId="1" animBg="1"/>
      <p:bldP spid="54" grpId="0"/>
      <p:bldP spid="55" grpId="0"/>
      <p:bldP spid="56" grpId="0" animBg="1"/>
      <p:bldP spid="56" grpId="1" animBg="1"/>
      <p:bldP spid="57" grpId="0" animBg="1"/>
      <p:bldP spid="57" grpId="1" animBg="1"/>
      <p:bldP spid="58" grpId="0"/>
      <p:bldP spid="59" grpId="0"/>
      <p:bldP spid="60" grpId="0" animBg="1"/>
      <p:bldP spid="63" grpId="0" animBg="1"/>
      <p:bldP spid="64" grpId="0" animBg="1"/>
      <p:bldP spid="125" grpId="0" animBg="1"/>
      <p:bldP spid="126" grpId="0"/>
      <p:bldP spid="127" grpId="0" animBg="1"/>
      <p:bldP spid="128" grpId="0"/>
      <p:bldP spid="129" grpId="0" animBg="1"/>
      <p:bldP spid="13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hank you!">
            <a:extLst>
              <a:ext uri="{FF2B5EF4-FFF2-40B4-BE49-F238E27FC236}">
                <a16:creationId xmlns:a16="http://schemas.microsoft.com/office/drawing/2014/main" id="{5BA928AF-7701-45B4-A17C-7D0FAF6225F8}"/>
              </a:ext>
            </a:extLst>
          </p:cNvPr>
          <p:cNvSpPr txBox="1"/>
          <p:nvPr/>
        </p:nvSpPr>
        <p:spPr>
          <a:xfrm>
            <a:off x="5213543" y="2669218"/>
            <a:ext cx="1764074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none" rtlCol="0">
            <a:spAutoFit/>
          </a:bodyPr>
          <a:lstStyle/>
          <a:p>
            <a:pPr algn="ctr"/>
            <a:r>
              <a:rPr lang="fr-FR" sz="2000" dirty="0">
                <a:solidFill>
                  <a:schemeClr val="accent1"/>
                </a:solidFill>
                <a:effectLst>
                  <a:reflection blurRad="127000" stA="58000" endPos="39000" dist="29997" dir="5400000" sy="-100000" algn="bl" rotWithShape="0"/>
                </a:effectLst>
                <a:latin typeface="Arial Black" panose="020B0A04020102020204" pitchFamily="34" charset="0"/>
                <a:cs typeface="Segoe UI" pitchFamily="34" charset="0"/>
              </a:rPr>
              <a:t>Good Luck!</a:t>
            </a:r>
          </a:p>
        </p:txBody>
      </p:sp>
      <p:sp>
        <p:nvSpPr>
          <p:cNvPr id="10" name="Press space bar">
            <a:hlinkClick r:id="rId2" action="ppaction://hlinksldjump"/>
            <a:extLst>
              <a:ext uri="{FF2B5EF4-FFF2-40B4-BE49-F238E27FC236}">
                <a16:creationId xmlns:a16="http://schemas.microsoft.com/office/drawing/2014/main" id="{A5B97861-15ED-4AA8-86F0-8B8CB95E56E5}"/>
              </a:ext>
            </a:extLst>
          </p:cNvPr>
          <p:cNvSpPr txBox="1"/>
          <p:nvPr/>
        </p:nvSpPr>
        <p:spPr>
          <a:xfrm>
            <a:off x="4688782" y="6237312"/>
            <a:ext cx="281359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>
                <a:latin typeface="Arial Black" pitchFamily="34" charset="0"/>
              </a:rPr>
              <a:t>Click </a:t>
            </a:r>
            <a:r>
              <a:rPr lang="fr-FR" sz="900" dirty="0" err="1">
                <a:latin typeface="Arial Black" pitchFamily="34" charset="0"/>
              </a:rPr>
              <a:t>here</a:t>
            </a:r>
            <a:r>
              <a:rPr lang="fr-FR" sz="900" dirty="0">
                <a:latin typeface="Arial Black" pitchFamily="34" charset="0"/>
              </a:rPr>
              <a:t> to go back to the content page</a:t>
            </a:r>
          </a:p>
        </p:txBody>
      </p:sp>
      <p:sp>
        <p:nvSpPr>
          <p:cNvPr id="5" name="White rectangle bc I'm lazy">
            <a:extLst>
              <a:ext uri="{FF2B5EF4-FFF2-40B4-BE49-F238E27FC236}">
                <a16:creationId xmlns:a16="http://schemas.microsoft.com/office/drawing/2014/main" id="{69E75131-03C4-4684-B468-E2E9CE656155}"/>
              </a:ext>
            </a:extLst>
          </p:cNvPr>
          <p:cNvSpPr/>
          <p:nvPr/>
        </p:nvSpPr>
        <p:spPr>
          <a:xfrm>
            <a:off x="10382572" y="960686"/>
            <a:ext cx="177552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16338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xit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. Before the Match"/>
          <p:cNvSpPr txBox="1"/>
          <p:nvPr/>
        </p:nvSpPr>
        <p:spPr>
          <a:xfrm>
            <a:off x="3223200" y="428604"/>
            <a:ext cx="52780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1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. BEFORE THE MATCH – The Team List</a:t>
            </a:r>
          </a:p>
        </p:txBody>
      </p:sp>
      <p:pic>
        <p:nvPicPr>
          <p:cNvPr id="2" name="Team List picture">
            <a:extLst>
              <a:ext uri="{FF2B5EF4-FFF2-40B4-BE49-F238E27FC236}">
                <a16:creationId xmlns:a16="http://schemas.microsoft.com/office/drawing/2014/main" id="{1CFCAF7B-0944-4170-BD95-E375575DD94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31386" y="1646607"/>
            <a:ext cx="4958628" cy="4642515"/>
          </a:xfrm>
          <a:prstGeom prst="rect">
            <a:avLst/>
          </a:prstGeom>
        </p:spPr>
      </p:pic>
      <p:sp>
        <p:nvSpPr>
          <p:cNvPr id="100" name="Yellow B Coach">
            <a:extLst>
              <a:ext uri="{FF2B5EF4-FFF2-40B4-BE49-F238E27FC236}">
                <a16:creationId xmlns:a16="http://schemas.microsoft.com/office/drawing/2014/main" id="{7133A3C0-74C5-4813-8C78-1A72A1A5645B}"/>
              </a:ext>
            </a:extLst>
          </p:cNvPr>
          <p:cNvSpPr/>
          <p:nvPr/>
        </p:nvSpPr>
        <p:spPr>
          <a:xfrm>
            <a:off x="6587309" y="5938013"/>
            <a:ext cx="2343057" cy="276903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Yellow H Coach">
            <a:extLst>
              <a:ext uri="{FF2B5EF4-FFF2-40B4-BE49-F238E27FC236}">
                <a16:creationId xmlns:a16="http://schemas.microsoft.com/office/drawing/2014/main" id="{3C871FFF-927C-4DEA-984B-A172DCDA6DA3}"/>
              </a:ext>
            </a:extLst>
          </p:cNvPr>
          <p:cNvSpPr/>
          <p:nvPr/>
        </p:nvSpPr>
        <p:spPr>
          <a:xfrm>
            <a:off x="9062878" y="5947443"/>
            <a:ext cx="2230221" cy="255093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Yellow Benowa 1">
            <a:extLst>
              <a:ext uri="{FF2B5EF4-FFF2-40B4-BE49-F238E27FC236}">
                <a16:creationId xmlns:a16="http://schemas.microsoft.com/office/drawing/2014/main" id="{DE15AAEF-D34D-48E2-9E4E-717E85F3BFE2}"/>
              </a:ext>
            </a:extLst>
          </p:cNvPr>
          <p:cNvSpPr/>
          <p:nvPr/>
        </p:nvSpPr>
        <p:spPr>
          <a:xfrm>
            <a:off x="6528048" y="1772815"/>
            <a:ext cx="1696554" cy="276999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Yellow H Numbers">
            <a:extLst>
              <a:ext uri="{FF2B5EF4-FFF2-40B4-BE49-F238E27FC236}">
                <a16:creationId xmlns:a16="http://schemas.microsoft.com/office/drawing/2014/main" id="{7A392F2A-7F2D-4621-B5A6-905DB6A1FA27}"/>
              </a:ext>
            </a:extLst>
          </p:cNvPr>
          <p:cNvSpPr/>
          <p:nvPr/>
        </p:nvSpPr>
        <p:spPr>
          <a:xfrm>
            <a:off x="9070742" y="2628732"/>
            <a:ext cx="261143" cy="2240564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Yellow B Numbers">
            <a:extLst>
              <a:ext uri="{FF2B5EF4-FFF2-40B4-BE49-F238E27FC236}">
                <a16:creationId xmlns:a16="http://schemas.microsoft.com/office/drawing/2014/main" id="{5E57DF1C-C4CE-443F-AF79-9BBDD16B61F1}"/>
              </a:ext>
            </a:extLst>
          </p:cNvPr>
          <p:cNvSpPr/>
          <p:nvPr/>
        </p:nvSpPr>
        <p:spPr>
          <a:xfrm>
            <a:off x="6587310" y="2650382"/>
            <a:ext cx="267945" cy="2473113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Yellow heathfield 1">
            <a:extLst>
              <a:ext uri="{FF2B5EF4-FFF2-40B4-BE49-F238E27FC236}">
                <a16:creationId xmlns:a16="http://schemas.microsoft.com/office/drawing/2014/main" id="{B7050202-38E2-4402-9463-BF3B28FCC4EB}"/>
              </a:ext>
            </a:extLst>
          </p:cNvPr>
          <p:cNvSpPr/>
          <p:nvPr/>
        </p:nvSpPr>
        <p:spPr>
          <a:xfrm>
            <a:off x="8645878" y="1778057"/>
            <a:ext cx="1842610" cy="271757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Yellow Reynolds">
            <a:extLst>
              <a:ext uri="{FF2B5EF4-FFF2-40B4-BE49-F238E27FC236}">
                <a16:creationId xmlns:a16="http://schemas.microsoft.com/office/drawing/2014/main" id="{1DE78080-26D4-46FB-91DF-CB9DBDBD25BA}"/>
              </a:ext>
            </a:extLst>
          </p:cNvPr>
          <p:cNvSpPr/>
          <p:nvPr/>
        </p:nvSpPr>
        <p:spPr>
          <a:xfrm>
            <a:off x="6860236" y="2648130"/>
            <a:ext cx="2070132" cy="228338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Benowa SHS 1">
            <a:extLst>
              <a:ext uri="{FF2B5EF4-FFF2-40B4-BE49-F238E27FC236}">
                <a16:creationId xmlns:a16="http://schemas.microsoft.com/office/drawing/2014/main" id="{1EC53CCF-D69A-4F38-8E2A-1890D973C476}"/>
              </a:ext>
            </a:extLst>
          </p:cNvPr>
          <p:cNvSpPr txBox="1"/>
          <p:nvPr/>
        </p:nvSpPr>
        <p:spPr>
          <a:xfrm>
            <a:off x="6528048" y="1772816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Bendigo </a:t>
            </a:r>
          </a:p>
        </p:txBody>
      </p:sp>
      <p:sp>
        <p:nvSpPr>
          <p:cNvPr id="4" name="Heathfield HS 1">
            <a:extLst>
              <a:ext uri="{FF2B5EF4-FFF2-40B4-BE49-F238E27FC236}">
                <a16:creationId xmlns:a16="http://schemas.microsoft.com/office/drawing/2014/main" id="{23466ADE-D0BE-4D99-9608-98ABE30EEB4E}"/>
              </a:ext>
            </a:extLst>
          </p:cNvPr>
          <p:cNvSpPr txBox="1"/>
          <p:nvPr/>
        </p:nvSpPr>
        <p:spPr>
          <a:xfrm>
            <a:off x="8697682" y="1772815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Horsham </a:t>
            </a:r>
          </a:p>
        </p:txBody>
      </p:sp>
      <p:sp>
        <p:nvSpPr>
          <p:cNvPr id="5" name="Reynolds">
            <a:extLst>
              <a:ext uri="{FF2B5EF4-FFF2-40B4-BE49-F238E27FC236}">
                <a16:creationId xmlns:a16="http://schemas.microsoft.com/office/drawing/2014/main" id="{3AE3B5AF-E900-466B-B110-9062C85DA1D7}"/>
              </a:ext>
            </a:extLst>
          </p:cNvPr>
          <p:cNvSpPr txBox="1"/>
          <p:nvPr/>
        </p:nvSpPr>
        <p:spPr>
          <a:xfrm>
            <a:off x="6888088" y="2636912"/>
            <a:ext cx="2014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Reynolds, G.</a:t>
            </a:r>
          </a:p>
        </p:txBody>
      </p:sp>
      <p:sp>
        <p:nvSpPr>
          <p:cNvPr id="8" name="Dentarthurdent">
            <a:extLst>
              <a:ext uri="{FF2B5EF4-FFF2-40B4-BE49-F238E27FC236}">
                <a16:creationId xmlns:a16="http://schemas.microsoft.com/office/drawing/2014/main" id="{C6D08DF0-8513-4AF7-9271-36EAC5A07D7A}"/>
              </a:ext>
            </a:extLst>
          </p:cNvPr>
          <p:cNvSpPr txBox="1"/>
          <p:nvPr/>
        </p:nvSpPr>
        <p:spPr>
          <a:xfrm>
            <a:off x="6888087" y="2869969"/>
            <a:ext cx="2014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Dent, A.</a:t>
            </a:r>
          </a:p>
        </p:txBody>
      </p:sp>
      <p:sp>
        <p:nvSpPr>
          <p:cNvPr id="10" name="Holmes">
            <a:extLst>
              <a:ext uri="{FF2B5EF4-FFF2-40B4-BE49-F238E27FC236}">
                <a16:creationId xmlns:a16="http://schemas.microsoft.com/office/drawing/2014/main" id="{07698A92-4638-4EC1-8570-84D084F3EB6B}"/>
              </a:ext>
            </a:extLst>
          </p:cNvPr>
          <p:cNvSpPr txBox="1"/>
          <p:nvPr/>
        </p:nvSpPr>
        <p:spPr>
          <a:xfrm>
            <a:off x="6888086" y="3119766"/>
            <a:ext cx="2014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Holmes, S.</a:t>
            </a:r>
          </a:p>
        </p:txBody>
      </p:sp>
      <p:sp>
        <p:nvSpPr>
          <p:cNvPr id="15" name="Harris">
            <a:extLst>
              <a:ext uri="{FF2B5EF4-FFF2-40B4-BE49-F238E27FC236}">
                <a16:creationId xmlns:a16="http://schemas.microsoft.com/office/drawing/2014/main" id="{BD6D97D8-A755-4517-9214-85953B099384}"/>
              </a:ext>
            </a:extLst>
          </p:cNvPr>
          <p:cNvSpPr txBox="1"/>
          <p:nvPr/>
        </p:nvSpPr>
        <p:spPr>
          <a:xfrm>
            <a:off x="6888084" y="4877741"/>
            <a:ext cx="2014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Harris, B.</a:t>
            </a:r>
          </a:p>
        </p:txBody>
      </p:sp>
      <p:sp>
        <p:nvSpPr>
          <p:cNvPr id="19" name="Saunders">
            <a:extLst>
              <a:ext uri="{FF2B5EF4-FFF2-40B4-BE49-F238E27FC236}">
                <a16:creationId xmlns:a16="http://schemas.microsoft.com/office/drawing/2014/main" id="{E029CB4C-5156-418E-A64A-9E6208CF5652}"/>
              </a:ext>
            </a:extLst>
          </p:cNvPr>
          <p:cNvSpPr txBox="1"/>
          <p:nvPr/>
        </p:nvSpPr>
        <p:spPr>
          <a:xfrm>
            <a:off x="6888085" y="3374457"/>
            <a:ext cx="2014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Saunders, C.</a:t>
            </a:r>
          </a:p>
        </p:txBody>
      </p:sp>
      <p:sp>
        <p:nvSpPr>
          <p:cNvPr id="21" name="Fletcher">
            <a:extLst>
              <a:ext uri="{FF2B5EF4-FFF2-40B4-BE49-F238E27FC236}">
                <a16:creationId xmlns:a16="http://schemas.microsoft.com/office/drawing/2014/main" id="{329C96A4-C1BB-4983-855F-E27984AB0349}"/>
              </a:ext>
            </a:extLst>
          </p:cNvPr>
          <p:cNvSpPr txBox="1"/>
          <p:nvPr/>
        </p:nvSpPr>
        <p:spPr>
          <a:xfrm>
            <a:off x="6888085" y="3629550"/>
            <a:ext cx="2014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Fletcher, J. </a:t>
            </a:r>
          </a:p>
        </p:txBody>
      </p:sp>
      <p:sp>
        <p:nvSpPr>
          <p:cNvPr id="25" name="Kramer">
            <a:extLst>
              <a:ext uri="{FF2B5EF4-FFF2-40B4-BE49-F238E27FC236}">
                <a16:creationId xmlns:a16="http://schemas.microsoft.com/office/drawing/2014/main" id="{70CFE9D0-670C-489D-8981-5FE26A433C41}"/>
              </a:ext>
            </a:extLst>
          </p:cNvPr>
          <p:cNvSpPr txBox="1"/>
          <p:nvPr/>
        </p:nvSpPr>
        <p:spPr>
          <a:xfrm>
            <a:off x="6888084" y="3863934"/>
            <a:ext cx="2014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Kramer, J.</a:t>
            </a:r>
          </a:p>
        </p:txBody>
      </p:sp>
      <p:sp>
        <p:nvSpPr>
          <p:cNvPr id="27" name="Boyd">
            <a:extLst>
              <a:ext uri="{FF2B5EF4-FFF2-40B4-BE49-F238E27FC236}">
                <a16:creationId xmlns:a16="http://schemas.microsoft.com/office/drawing/2014/main" id="{0F9D1F70-3C95-4BCD-A1D8-86D1D3D2E192}"/>
              </a:ext>
            </a:extLst>
          </p:cNvPr>
          <p:cNvSpPr txBox="1"/>
          <p:nvPr/>
        </p:nvSpPr>
        <p:spPr>
          <a:xfrm>
            <a:off x="6889069" y="4375319"/>
            <a:ext cx="2014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Boyd, P.</a:t>
            </a:r>
          </a:p>
        </p:txBody>
      </p:sp>
      <p:sp>
        <p:nvSpPr>
          <p:cNvPr id="28" name="Nunez">
            <a:extLst>
              <a:ext uri="{FF2B5EF4-FFF2-40B4-BE49-F238E27FC236}">
                <a16:creationId xmlns:a16="http://schemas.microsoft.com/office/drawing/2014/main" id="{B536AD40-2153-4A5A-81FB-A3F33E1260D1}"/>
              </a:ext>
            </a:extLst>
          </p:cNvPr>
          <p:cNvSpPr txBox="1"/>
          <p:nvPr/>
        </p:nvSpPr>
        <p:spPr>
          <a:xfrm>
            <a:off x="6888084" y="4107671"/>
            <a:ext cx="2014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Nunez, M.</a:t>
            </a:r>
          </a:p>
        </p:txBody>
      </p:sp>
      <p:sp>
        <p:nvSpPr>
          <p:cNvPr id="29" name="Case">
            <a:extLst>
              <a:ext uri="{FF2B5EF4-FFF2-40B4-BE49-F238E27FC236}">
                <a16:creationId xmlns:a16="http://schemas.microsoft.com/office/drawing/2014/main" id="{55342704-2A6D-4B0C-B6A8-4C18AA815948}"/>
              </a:ext>
            </a:extLst>
          </p:cNvPr>
          <p:cNvSpPr txBox="1"/>
          <p:nvPr/>
        </p:nvSpPr>
        <p:spPr>
          <a:xfrm>
            <a:off x="6888084" y="4633801"/>
            <a:ext cx="2014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Case, E.</a:t>
            </a:r>
          </a:p>
        </p:txBody>
      </p:sp>
      <p:sp>
        <p:nvSpPr>
          <p:cNvPr id="30" name="Mitchell">
            <a:extLst>
              <a:ext uri="{FF2B5EF4-FFF2-40B4-BE49-F238E27FC236}">
                <a16:creationId xmlns:a16="http://schemas.microsoft.com/office/drawing/2014/main" id="{AFE5D30B-BBB9-41A3-A4FC-26FB3AF081C5}"/>
              </a:ext>
            </a:extLst>
          </p:cNvPr>
          <p:cNvSpPr txBox="1"/>
          <p:nvPr/>
        </p:nvSpPr>
        <p:spPr>
          <a:xfrm>
            <a:off x="9300766" y="2624697"/>
            <a:ext cx="2014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Mitchell, A.</a:t>
            </a:r>
          </a:p>
        </p:txBody>
      </p:sp>
      <p:sp>
        <p:nvSpPr>
          <p:cNvPr id="31" name="Larkins">
            <a:extLst>
              <a:ext uri="{FF2B5EF4-FFF2-40B4-BE49-F238E27FC236}">
                <a16:creationId xmlns:a16="http://schemas.microsoft.com/office/drawing/2014/main" id="{E19612DE-07EC-4E15-BA42-45CB8861CD8A}"/>
              </a:ext>
            </a:extLst>
          </p:cNvPr>
          <p:cNvSpPr txBox="1"/>
          <p:nvPr/>
        </p:nvSpPr>
        <p:spPr>
          <a:xfrm>
            <a:off x="9300765" y="2857754"/>
            <a:ext cx="2014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Larkins, A</a:t>
            </a:r>
          </a:p>
        </p:txBody>
      </p:sp>
      <p:sp>
        <p:nvSpPr>
          <p:cNvPr id="32" name="Hansen">
            <a:extLst>
              <a:ext uri="{FF2B5EF4-FFF2-40B4-BE49-F238E27FC236}">
                <a16:creationId xmlns:a16="http://schemas.microsoft.com/office/drawing/2014/main" id="{C87C5861-928D-48A8-8B78-8E6369A2C009}"/>
              </a:ext>
            </a:extLst>
          </p:cNvPr>
          <p:cNvSpPr txBox="1"/>
          <p:nvPr/>
        </p:nvSpPr>
        <p:spPr>
          <a:xfrm>
            <a:off x="9300764" y="3107551"/>
            <a:ext cx="2014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Hansen, D</a:t>
            </a:r>
          </a:p>
        </p:txBody>
      </p:sp>
      <p:sp>
        <p:nvSpPr>
          <p:cNvPr id="63" name="VERNON">
            <a:extLst>
              <a:ext uri="{FF2B5EF4-FFF2-40B4-BE49-F238E27FC236}">
                <a16:creationId xmlns:a16="http://schemas.microsoft.com/office/drawing/2014/main" id="{7CA7F426-C47E-462D-803A-DBDDFE2C075B}"/>
              </a:ext>
            </a:extLst>
          </p:cNvPr>
          <p:cNvSpPr txBox="1"/>
          <p:nvPr/>
        </p:nvSpPr>
        <p:spPr>
          <a:xfrm>
            <a:off x="9300763" y="3362242"/>
            <a:ext cx="2014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Chen, V.</a:t>
            </a:r>
          </a:p>
        </p:txBody>
      </p:sp>
      <p:sp>
        <p:nvSpPr>
          <p:cNvPr id="65" name="Monson">
            <a:extLst>
              <a:ext uri="{FF2B5EF4-FFF2-40B4-BE49-F238E27FC236}">
                <a16:creationId xmlns:a16="http://schemas.microsoft.com/office/drawing/2014/main" id="{D6D0553A-C717-4D64-AAD4-71760C6178A7}"/>
              </a:ext>
            </a:extLst>
          </p:cNvPr>
          <p:cNvSpPr txBox="1"/>
          <p:nvPr/>
        </p:nvSpPr>
        <p:spPr>
          <a:xfrm>
            <a:off x="9300763" y="3617335"/>
            <a:ext cx="2014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Monson, R.</a:t>
            </a:r>
          </a:p>
        </p:txBody>
      </p:sp>
      <p:sp>
        <p:nvSpPr>
          <p:cNvPr id="71" name="Wynter">
            <a:extLst>
              <a:ext uri="{FF2B5EF4-FFF2-40B4-BE49-F238E27FC236}">
                <a16:creationId xmlns:a16="http://schemas.microsoft.com/office/drawing/2014/main" id="{96B964F6-4749-4FF0-A494-E39EE35D64E8}"/>
              </a:ext>
            </a:extLst>
          </p:cNvPr>
          <p:cNvSpPr txBox="1"/>
          <p:nvPr/>
        </p:nvSpPr>
        <p:spPr>
          <a:xfrm>
            <a:off x="9300763" y="3870236"/>
            <a:ext cx="2014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Wynter, L.</a:t>
            </a:r>
          </a:p>
        </p:txBody>
      </p:sp>
      <p:sp>
        <p:nvSpPr>
          <p:cNvPr id="39" name="Yellow heathfield 2">
            <a:extLst>
              <a:ext uri="{FF2B5EF4-FFF2-40B4-BE49-F238E27FC236}">
                <a16:creationId xmlns:a16="http://schemas.microsoft.com/office/drawing/2014/main" id="{4F813731-622A-4A1F-BBE5-44D8670892A5}"/>
              </a:ext>
            </a:extLst>
          </p:cNvPr>
          <p:cNvSpPr/>
          <p:nvPr/>
        </p:nvSpPr>
        <p:spPr>
          <a:xfrm>
            <a:off x="9318681" y="2374900"/>
            <a:ext cx="1996515" cy="241320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Yellow Benowa 2">
            <a:extLst>
              <a:ext uri="{FF2B5EF4-FFF2-40B4-BE49-F238E27FC236}">
                <a16:creationId xmlns:a16="http://schemas.microsoft.com/office/drawing/2014/main" id="{AB847566-0451-4889-B37D-824651B0BA96}"/>
              </a:ext>
            </a:extLst>
          </p:cNvPr>
          <p:cNvSpPr/>
          <p:nvPr/>
        </p:nvSpPr>
        <p:spPr>
          <a:xfrm>
            <a:off x="6860235" y="2383164"/>
            <a:ext cx="2070132" cy="245761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Watson">
            <a:extLst>
              <a:ext uri="{FF2B5EF4-FFF2-40B4-BE49-F238E27FC236}">
                <a16:creationId xmlns:a16="http://schemas.microsoft.com/office/drawing/2014/main" id="{83CCBC6B-FEFC-42BE-B612-24AE470CCE9F}"/>
              </a:ext>
            </a:extLst>
          </p:cNvPr>
          <p:cNvSpPr txBox="1"/>
          <p:nvPr/>
        </p:nvSpPr>
        <p:spPr>
          <a:xfrm>
            <a:off x="9301747" y="4363104"/>
            <a:ext cx="2014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Watson, S.</a:t>
            </a:r>
          </a:p>
        </p:txBody>
      </p:sp>
      <p:sp>
        <p:nvSpPr>
          <p:cNvPr id="79" name="Colling">
            <a:extLst>
              <a:ext uri="{FF2B5EF4-FFF2-40B4-BE49-F238E27FC236}">
                <a16:creationId xmlns:a16="http://schemas.microsoft.com/office/drawing/2014/main" id="{B8870D5D-0447-4EB2-951C-4E97FB2C3E0E}"/>
              </a:ext>
            </a:extLst>
          </p:cNvPr>
          <p:cNvSpPr txBox="1"/>
          <p:nvPr/>
        </p:nvSpPr>
        <p:spPr>
          <a:xfrm>
            <a:off x="9300762" y="4095456"/>
            <a:ext cx="2014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Colling, C.</a:t>
            </a:r>
          </a:p>
        </p:txBody>
      </p:sp>
      <p:sp>
        <p:nvSpPr>
          <p:cNvPr id="81" name="Robertson">
            <a:extLst>
              <a:ext uri="{FF2B5EF4-FFF2-40B4-BE49-F238E27FC236}">
                <a16:creationId xmlns:a16="http://schemas.microsoft.com/office/drawing/2014/main" id="{D25D2A88-408D-44F9-94BB-8D230645BAB3}"/>
              </a:ext>
            </a:extLst>
          </p:cNvPr>
          <p:cNvSpPr txBox="1"/>
          <p:nvPr/>
        </p:nvSpPr>
        <p:spPr>
          <a:xfrm>
            <a:off x="9300762" y="4621586"/>
            <a:ext cx="2014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Robertson, K.</a:t>
            </a:r>
          </a:p>
        </p:txBody>
      </p:sp>
      <p:sp>
        <p:nvSpPr>
          <p:cNvPr id="7" name="Name of Teams">
            <a:extLst>
              <a:ext uri="{FF2B5EF4-FFF2-40B4-BE49-F238E27FC236}">
                <a16:creationId xmlns:a16="http://schemas.microsoft.com/office/drawing/2014/main" id="{8384E532-FD0C-44B5-A621-CECF4F5AF403}"/>
              </a:ext>
            </a:extLst>
          </p:cNvPr>
          <p:cNvSpPr txBox="1"/>
          <p:nvPr/>
        </p:nvSpPr>
        <p:spPr>
          <a:xfrm>
            <a:off x="1102794" y="1726648"/>
            <a:ext cx="4815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dirty="0">
                <a:solidFill>
                  <a:srgbClr val="004A9D"/>
                </a:solidFill>
                <a:latin typeface="Arial Black" panose="020B0A04020102020204" pitchFamily="34" charset="0"/>
              </a:rPr>
              <a:t>Name of the teams.</a:t>
            </a:r>
          </a:p>
        </p:txBody>
      </p:sp>
      <p:sp>
        <p:nvSpPr>
          <p:cNvPr id="33" name="Benowa SHS 2">
            <a:extLst>
              <a:ext uri="{FF2B5EF4-FFF2-40B4-BE49-F238E27FC236}">
                <a16:creationId xmlns:a16="http://schemas.microsoft.com/office/drawing/2014/main" id="{E5927BDD-8E2A-4759-9638-F3D2E701A05B}"/>
              </a:ext>
            </a:extLst>
          </p:cNvPr>
          <p:cNvSpPr txBox="1"/>
          <p:nvPr/>
        </p:nvSpPr>
        <p:spPr>
          <a:xfrm>
            <a:off x="6818695" y="2386991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Bendigo </a:t>
            </a:r>
          </a:p>
        </p:txBody>
      </p:sp>
      <p:sp>
        <p:nvSpPr>
          <p:cNvPr id="34" name="Heathfield HS 2">
            <a:extLst>
              <a:ext uri="{FF2B5EF4-FFF2-40B4-BE49-F238E27FC236}">
                <a16:creationId xmlns:a16="http://schemas.microsoft.com/office/drawing/2014/main" id="{E7423C84-0AA3-4456-951A-A8E29F184A0A}"/>
              </a:ext>
            </a:extLst>
          </p:cNvPr>
          <p:cNvSpPr txBox="1"/>
          <p:nvPr/>
        </p:nvSpPr>
        <p:spPr>
          <a:xfrm>
            <a:off x="9318682" y="2372317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Horsham </a:t>
            </a:r>
          </a:p>
        </p:txBody>
      </p:sp>
      <p:sp>
        <p:nvSpPr>
          <p:cNvPr id="35" name="Name of Teams">
            <a:extLst>
              <a:ext uri="{FF2B5EF4-FFF2-40B4-BE49-F238E27FC236}">
                <a16:creationId xmlns:a16="http://schemas.microsoft.com/office/drawing/2014/main" id="{0F82403C-52AC-4C3B-A23E-63F6F2E23732}"/>
              </a:ext>
            </a:extLst>
          </p:cNvPr>
          <p:cNvSpPr txBox="1"/>
          <p:nvPr/>
        </p:nvSpPr>
        <p:spPr>
          <a:xfrm>
            <a:off x="1100922" y="2049814"/>
            <a:ext cx="4815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dirty="0">
                <a:solidFill>
                  <a:srgbClr val="004A9D"/>
                </a:solidFill>
                <a:latin typeface="Arial Black" panose="020B0A04020102020204" pitchFamily="34" charset="0"/>
              </a:rPr>
              <a:t>Name of players.</a:t>
            </a:r>
          </a:p>
        </p:txBody>
      </p:sp>
      <p:cxnSp>
        <p:nvCxnSpPr>
          <p:cNvPr id="42" name="Connecteur droit 26">
            <a:extLst>
              <a:ext uri="{FF2B5EF4-FFF2-40B4-BE49-F238E27FC236}">
                <a16:creationId xmlns:a16="http://schemas.microsoft.com/office/drawing/2014/main" id="{548BF907-C889-4938-9B46-D4DEF6B036DF}"/>
              </a:ext>
            </a:extLst>
          </p:cNvPr>
          <p:cNvCxnSpPr>
            <a:cxnSpLocks/>
          </p:cNvCxnSpPr>
          <p:nvPr/>
        </p:nvCxnSpPr>
        <p:spPr>
          <a:xfrm flipV="1">
            <a:off x="1172652" y="2877514"/>
            <a:ext cx="7757715" cy="27690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29">
            <a:extLst>
              <a:ext uri="{FF2B5EF4-FFF2-40B4-BE49-F238E27FC236}">
                <a16:creationId xmlns:a16="http://schemas.microsoft.com/office/drawing/2014/main" id="{C048C380-4F53-4962-BA7E-7567B00C5587}"/>
              </a:ext>
            </a:extLst>
          </p:cNvPr>
          <p:cNvCxnSpPr>
            <a:cxnSpLocks/>
          </p:cNvCxnSpPr>
          <p:nvPr/>
        </p:nvCxnSpPr>
        <p:spPr>
          <a:xfrm flipV="1">
            <a:off x="4680997" y="2876468"/>
            <a:ext cx="2178816" cy="28838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31">
            <a:extLst>
              <a:ext uri="{FF2B5EF4-FFF2-40B4-BE49-F238E27FC236}">
                <a16:creationId xmlns:a16="http://schemas.microsoft.com/office/drawing/2014/main" id="{15D86C99-33E3-4A90-8BE2-96D0396A84C7}"/>
              </a:ext>
            </a:extLst>
          </p:cNvPr>
          <p:cNvCxnSpPr>
            <a:cxnSpLocks/>
          </p:cNvCxnSpPr>
          <p:nvPr/>
        </p:nvCxnSpPr>
        <p:spPr>
          <a:xfrm flipH="1" flipV="1">
            <a:off x="4681448" y="2518461"/>
            <a:ext cx="4248919" cy="1062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35">
            <a:extLst>
              <a:ext uri="{FF2B5EF4-FFF2-40B4-BE49-F238E27FC236}">
                <a16:creationId xmlns:a16="http://schemas.microsoft.com/office/drawing/2014/main" id="{A716E896-7045-4AB9-B094-D100C38BDA62}"/>
              </a:ext>
            </a:extLst>
          </p:cNvPr>
          <p:cNvCxnSpPr>
            <a:cxnSpLocks/>
          </p:cNvCxnSpPr>
          <p:nvPr/>
        </p:nvCxnSpPr>
        <p:spPr>
          <a:xfrm>
            <a:off x="1172653" y="2529404"/>
            <a:ext cx="5687160" cy="1138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Player Name Close up">
            <a:extLst>
              <a:ext uri="{FF2B5EF4-FFF2-40B4-BE49-F238E27FC236}">
                <a16:creationId xmlns:a16="http://schemas.microsoft.com/office/drawing/2014/main" id="{13DDA2DA-A79F-4691-B385-92DDCB6F60C5}"/>
              </a:ext>
            </a:extLst>
          </p:cNvPr>
          <p:cNvSpPr/>
          <p:nvPr/>
        </p:nvSpPr>
        <p:spPr>
          <a:xfrm>
            <a:off x="1172653" y="2521908"/>
            <a:ext cx="3500462" cy="6429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">
            <a:extLst>
              <a:ext uri="{FF2B5EF4-FFF2-40B4-BE49-F238E27FC236}">
                <a16:creationId xmlns:a16="http://schemas.microsoft.com/office/drawing/2014/main" id="{3C4AD3C9-F89D-4C3E-901B-B43B9CD66A0E}"/>
              </a:ext>
            </a:extLst>
          </p:cNvPr>
          <p:cNvSpPr txBox="1"/>
          <p:nvPr/>
        </p:nvSpPr>
        <p:spPr>
          <a:xfrm>
            <a:off x="1487488" y="2497434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latin typeface="Arial" pitchFamily="34" charset="0"/>
                <a:cs typeface="Arial" pitchFamily="34" charset="0"/>
              </a:rPr>
              <a:t>R</a:t>
            </a:r>
          </a:p>
        </p:txBody>
      </p:sp>
      <p:sp>
        <p:nvSpPr>
          <p:cNvPr id="49" name="eynolds">
            <a:extLst>
              <a:ext uri="{FF2B5EF4-FFF2-40B4-BE49-F238E27FC236}">
                <a16:creationId xmlns:a16="http://schemas.microsoft.com/office/drawing/2014/main" id="{9D400293-D1BB-410B-94A8-D6614A1ECC2F}"/>
              </a:ext>
            </a:extLst>
          </p:cNvPr>
          <p:cNvSpPr txBox="1"/>
          <p:nvPr/>
        </p:nvSpPr>
        <p:spPr>
          <a:xfrm>
            <a:off x="1820215" y="2497434"/>
            <a:ext cx="1774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err="1">
                <a:latin typeface="Arial" pitchFamily="34" charset="0"/>
                <a:cs typeface="Arial" pitchFamily="34" charset="0"/>
              </a:rPr>
              <a:t>eynolds</a:t>
            </a:r>
            <a:endParaRPr lang="fr-F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,">
            <a:extLst>
              <a:ext uri="{FF2B5EF4-FFF2-40B4-BE49-F238E27FC236}">
                <a16:creationId xmlns:a16="http://schemas.microsoft.com/office/drawing/2014/main" id="{D09D7D7B-1637-47AD-AF1D-AD559805DAB5}"/>
              </a:ext>
            </a:extLst>
          </p:cNvPr>
          <p:cNvSpPr txBox="1"/>
          <p:nvPr/>
        </p:nvSpPr>
        <p:spPr>
          <a:xfrm>
            <a:off x="3383490" y="2493576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latin typeface="Arial" pitchFamily="34" charset="0"/>
                <a:cs typeface="Arial" pitchFamily="34" charset="0"/>
              </a:rPr>
              <a:t>,</a:t>
            </a:r>
          </a:p>
        </p:txBody>
      </p:sp>
      <p:sp>
        <p:nvSpPr>
          <p:cNvPr id="51" name="G">
            <a:extLst>
              <a:ext uri="{FF2B5EF4-FFF2-40B4-BE49-F238E27FC236}">
                <a16:creationId xmlns:a16="http://schemas.microsoft.com/office/drawing/2014/main" id="{452B188F-B9FF-43AF-A3DA-A3E8C9B60D97}"/>
              </a:ext>
            </a:extLst>
          </p:cNvPr>
          <p:cNvSpPr txBox="1"/>
          <p:nvPr/>
        </p:nvSpPr>
        <p:spPr>
          <a:xfrm>
            <a:off x="3649456" y="2498424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latin typeface="Arial" pitchFamily="34" charset="0"/>
                <a:cs typeface="Arial" pitchFamily="34" charset="0"/>
              </a:rPr>
              <a:t>G</a:t>
            </a:r>
          </a:p>
        </p:txBody>
      </p:sp>
      <p:sp>
        <p:nvSpPr>
          <p:cNvPr id="52" name=".">
            <a:extLst>
              <a:ext uri="{FF2B5EF4-FFF2-40B4-BE49-F238E27FC236}">
                <a16:creationId xmlns:a16="http://schemas.microsoft.com/office/drawing/2014/main" id="{6E8AC215-6168-4FA3-87A7-0431A93BB4BF}"/>
              </a:ext>
            </a:extLst>
          </p:cNvPr>
          <p:cNvSpPr txBox="1"/>
          <p:nvPr/>
        </p:nvSpPr>
        <p:spPr>
          <a:xfrm>
            <a:off x="3982894" y="2491991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8" name="How to write player names">
            <a:extLst>
              <a:ext uri="{FF2B5EF4-FFF2-40B4-BE49-F238E27FC236}">
                <a16:creationId xmlns:a16="http://schemas.microsoft.com/office/drawing/2014/main" id="{1EEEE6E0-482F-491D-BB98-BC190A70404E}"/>
              </a:ext>
            </a:extLst>
          </p:cNvPr>
          <p:cNvSpPr txBox="1"/>
          <p:nvPr/>
        </p:nvSpPr>
        <p:spPr>
          <a:xfrm>
            <a:off x="1166666" y="3226591"/>
            <a:ext cx="3512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First </a:t>
            </a:r>
            <a:r>
              <a:rPr lang="fr-FR" sz="1200" dirty="0" err="1">
                <a:solidFill>
                  <a:srgbClr val="004A9D"/>
                </a:solidFill>
                <a:latin typeface="Arial Black" panose="020B0A04020102020204" pitchFamily="34" charset="0"/>
              </a:rPr>
              <a:t>letter</a:t>
            </a:r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 of the </a:t>
            </a:r>
            <a:r>
              <a:rPr lang="fr-FR" sz="1200" dirty="0" err="1">
                <a:solidFill>
                  <a:srgbClr val="004A9D"/>
                </a:solidFill>
                <a:latin typeface="Arial Black" panose="020B0A04020102020204" pitchFamily="34" charset="0"/>
              </a:rPr>
              <a:t>name</a:t>
            </a:r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 in </a:t>
            </a:r>
            <a:r>
              <a:rPr lang="fr-FR" sz="1200" dirty="0" err="1">
                <a:solidFill>
                  <a:srgbClr val="004A9D"/>
                </a:solidFill>
                <a:latin typeface="Arial Black" panose="020B0A04020102020204" pitchFamily="34" charset="0"/>
              </a:rPr>
              <a:t>upper</a:t>
            </a:r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 case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The </a:t>
            </a:r>
            <a:r>
              <a:rPr lang="fr-FR" sz="1200" dirty="0" err="1">
                <a:solidFill>
                  <a:srgbClr val="004A9D"/>
                </a:solidFill>
                <a:latin typeface="Arial Black" panose="020B0A04020102020204" pitchFamily="34" charset="0"/>
              </a:rPr>
              <a:t>rest</a:t>
            </a:r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 of the </a:t>
            </a:r>
            <a:r>
              <a:rPr lang="fr-FR" sz="1200" dirty="0" err="1">
                <a:solidFill>
                  <a:srgbClr val="004A9D"/>
                </a:solidFill>
                <a:latin typeface="Arial Black" panose="020B0A04020102020204" pitchFamily="34" charset="0"/>
              </a:rPr>
              <a:t>name</a:t>
            </a:r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 in </a:t>
            </a:r>
            <a:r>
              <a:rPr lang="fr-FR" sz="1200" dirty="0" err="1">
                <a:solidFill>
                  <a:srgbClr val="004A9D"/>
                </a:solidFill>
                <a:latin typeface="Arial Black" panose="020B0A04020102020204" pitchFamily="34" charset="0"/>
              </a:rPr>
              <a:t>lower</a:t>
            </a:r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 </a:t>
            </a:r>
            <a:r>
              <a:rPr lang="en-AU" sz="1200" dirty="0">
                <a:solidFill>
                  <a:srgbClr val="004A9D"/>
                </a:solidFill>
                <a:latin typeface="Arial Black" panose="020B0A04020102020204" pitchFamily="34" charset="0"/>
              </a:rPr>
              <a:t>case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err="1">
                <a:solidFill>
                  <a:srgbClr val="004A9D"/>
                </a:solidFill>
                <a:latin typeface="Arial Black" panose="020B0A04020102020204" pitchFamily="34" charset="0"/>
              </a:rPr>
              <a:t>Initials</a:t>
            </a:r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 in </a:t>
            </a:r>
            <a:r>
              <a:rPr lang="fr-FR" sz="1200" dirty="0" err="1">
                <a:solidFill>
                  <a:srgbClr val="004A9D"/>
                </a:solidFill>
                <a:latin typeface="Arial Black" panose="020B0A04020102020204" pitchFamily="34" charset="0"/>
              </a:rPr>
              <a:t>upper</a:t>
            </a:r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 case</a:t>
            </a:r>
          </a:p>
        </p:txBody>
      </p:sp>
      <p:sp>
        <p:nvSpPr>
          <p:cNvPr id="24" name="1B">
            <a:extLst>
              <a:ext uri="{FF2B5EF4-FFF2-40B4-BE49-F238E27FC236}">
                <a16:creationId xmlns:a16="http://schemas.microsoft.com/office/drawing/2014/main" id="{2A04064A-15DA-46DE-B341-E801CF226105}"/>
              </a:ext>
            </a:extLst>
          </p:cNvPr>
          <p:cNvSpPr txBox="1"/>
          <p:nvPr/>
        </p:nvSpPr>
        <p:spPr>
          <a:xfrm>
            <a:off x="6606116" y="2630396"/>
            <a:ext cx="226274" cy="28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1</a:t>
            </a:r>
          </a:p>
        </p:txBody>
      </p:sp>
      <p:sp>
        <p:nvSpPr>
          <p:cNvPr id="53" name="2B">
            <a:extLst>
              <a:ext uri="{FF2B5EF4-FFF2-40B4-BE49-F238E27FC236}">
                <a16:creationId xmlns:a16="http://schemas.microsoft.com/office/drawing/2014/main" id="{741F15F8-ED8C-4FFE-A3AF-17838F3A0044}"/>
              </a:ext>
            </a:extLst>
          </p:cNvPr>
          <p:cNvSpPr txBox="1"/>
          <p:nvPr/>
        </p:nvSpPr>
        <p:spPr>
          <a:xfrm>
            <a:off x="6606116" y="2859635"/>
            <a:ext cx="226274" cy="28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2</a:t>
            </a:r>
          </a:p>
        </p:txBody>
      </p:sp>
      <p:sp>
        <p:nvSpPr>
          <p:cNvPr id="54" name="3B">
            <a:extLst>
              <a:ext uri="{FF2B5EF4-FFF2-40B4-BE49-F238E27FC236}">
                <a16:creationId xmlns:a16="http://schemas.microsoft.com/office/drawing/2014/main" id="{711195A9-22C2-4440-A6FF-5C6BA2B9681B}"/>
              </a:ext>
            </a:extLst>
          </p:cNvPr>
          <p:cNvSpPr txBox="1"/>
          <p:nvPr/>
        </p:nvSpPr>
        <p:spPr>
          <a:xfrm>
            <a:off x="6606116" y="3120137"/>
            <a:ext cx="226274" cy="28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3</a:t>
            </a:r>
          </a:p>
        </p:txBody>
      </p:sp>
      <p:sp>
        <p:nvSpPr>
          <p:cNvPr id="55" name="4B">
            <a:extLst>
              <a:ext uri="{FF2B5EF4-FFF2-40B4-BE49-F238E27FC236}">
                <a16:creationId xmlns:a16="http://schemas.microsoft.com/office/drawing/2014/main" id="{CFF06817-C98C-4697-B8F4-3422E8BC4B2A}"/>
              </a:ext>
            </a:extLst>
          </p:cNvPr>
          <p:cNvSpPr txBox="1"/>
          <p:nvPr/>
        </p:nvSpPr>
        <p:spPr>
          <a:xfrm>
            <a:off x="6606116" y="3374594"/>
            <a:ext cx="226274" cy="28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4</a:t>
            </a:r>
          </a:p>
        </p:txBody>
      </p:sp>
      <p:sp>
        <p:nvSpPr>
          <p:cNvPr id="56" name="6B">
            <a:extLst>
              <a:ext uri="{FF2B5EF4-FFF2-40B4-BE49-F238E27FC236}">
                <a16:creationId xmlns:a16="http://schemas.microsoft.com/office/drawing/2014/main" id="{0864C16E-D6CA-4961-802A-2AA2AC614D8E}"/>
              </a:ext>
            </a:extLst>
          </p:cNvPr>
          <p:cNvSpPr txBox="1"/>
          <p:nvPr/>
        </p:nvSpPr>
        <p:spPr>
          <a:xfrm>
            <a:off x="6606116" y="3629051"/>
            <a:ext cx="226274" cy="28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6</a:t>
            </a:r>
          </a:p>
        </p:txBody>
      </p:sp>
      <p:sp>
        <p:nvSpPr>
          <p:cNvPr id="57" name="7B">
            <a:extLst>
              <a:ext uri="{FF2B5EF4-FFF2-40B4-BE49-F238E27FC236}">
                <a16:creationId xmlns:a16="http://schemas.microsoft.com/office/drawing/2014/main" id="{1F8F065A-4034-4A3D-B2C9-C15209C14A4B}"/>
              </a:ext>
            </a:extLst>
          </p:cNvPr>
          <p:cNvSpPr txBox="1"/>
          <p:nvPr/>
        </p:nvSpPr>
        <p:spPr>
          <a:xfrm>
            <a:off x="6606116" y="3879869"/>
            <a:ext cx="226274" cy="28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7</a:t>
            </a:r>
          </a:p>
        </p:txBody>
      </p:sp>
      <p:sp>
        <p:nvSpPr>
          <p:cNvPr id="59" name="9B">
            <a:extLst>
              <a:ext uri="{FF2B5EF4-FFF2-40B4-BE49-F238E27FC236}">
                <a16:creationId xmlns:a16="http://schemas.microsoft.com/office/drawing/2014/main" id="{4C078249-23A3-4B66-BD89-F892FF81B0C8}"/>
              </a:ext>
            </a:extLst>
          </p:cNvPr>
          <p:cNvSpPr txBox="1"/>
          <p:nvPr/>
        </p:nvSpPr>
        <p:spPr>
          <a:xfrm>
            <a:off x="6606116" y="4134326"/>
            <a:ext cx="226274" cy="28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9</a:t>
            </a:r>
          </a:p>
        </p:txBody>
      </p:sp>
      <p:sp>
        <p:nvSpPr>
          <p:cNvPr id="61" name="10B">
            <a:extLst>
              <a:ext uri="{FF2B5EF4-FFF2-40B4-BE49-F238E27FC236}">
                <a16:creationId xmlns:a16="http://schemas.microsoft.com/office/drawing/2014/main" id="{228CBE3B-97EC-4098-9CA1-DE0183D43DDB}"/>
              </a:ext>
            </a:extLst>
          </p:cNvPr>
          <p:cNvSpPr txBox="1"/>
          <p:nvPr/>
        </p:nvSpPr>
        <p:spPr>
          <a:xfrm>
            <a:off x="6540458" y="4367626"/>
            <a:ext cx="3471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10</a:t>
            </a:r>
          </a:p>
        </p:txBody>
      </p:sp>
      <p:sp>
        <p:nvSpPr>
          <p:cNvPr id="67" name="11B">
            <a:extLst>
              <a:ext uri="{FF2B5EF4-FFF2-40B4-BE49-F238E27FC236}">
                <a16:creationId xmlns:a16="http://schemas.microsoft.com/office/drawing/2014/main" id="{95BAAB6A-8467-4C37-9522-1278E2323689}"/>
              </a:ext>
            </a:extLst>
          </p:cNvPr>
          <p:cNvSpPr txBox="1"/>
          <p:nvPr/>
        </p:nvSpPr>
        <p:spPr>
          <a:xfrm>
            <a:off x="6540212" y="4628610"/>
            <a:ext cx="3471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11</a:t>
            </a:r>
          </a:p>
        </p:txBody>
      </p:sp>
      <p:sp>
        <p:nvSpPr>
          <p:cNvPr id="69" name="12B">
            <a:extLst>
              <a:ext uri="{FF2B5EF4-FFF2-40B4-BE49-F238E27FC236}">
                <a16:creationId xmlns:a16="http://schemas.microsoft.com/office/drawing/2014/main" id="{3E1639D8-91F5-47B5-B58B-F7B2A7FC04FB}"/>
              </a:ext>
            </a:extLst>
          </p:cNvPr>
          <p:cNvSpPr txBox="1"/>
          <p:nvPr/>
        </p:nvSpPr>
        <p:spPr>
          <a:xfrm>
            <a:off x="6540212" y="4869296"/>
            <a:ext cx="3471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12</a:t>
            </a:r>
          </a:p>
        </p:txBody>
      </p:sp>
      <p:sp>
        <p:nvSpPr>
          <p:cNvPr id="75" name="1H">
            <a:extLst>
              <a:ext uri="{FF2B5EF4-FFF2-40B4-BE49-F238E27FC236}">
                <a16:creationId xmlns:a16="http://schemas.microsoft.com/office/drawing/2014/main" id="{DECC6BA5-F26C-4442-BAE3-865531BD1C6F}"/>
              </a:ext>
            </a:extLst>
          </p:cNvPr>
          <p:cNvSpPr txBox="1"/>
          <p:nvPr/>
        </p:nvSpPr>
        <p:spPr>
          <a:xfrm>
            <a:off x="9083196" y="2620786"/>
            <a:ext cx="226274" cy="28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1</a:t>
            </a:r>
          </a:p>
        </p:txBody>
      </p:sp>
      <p:sp>
        <p:nvSpPr>
          <p:cNvPr id="77" name="3H">
            <a:extLst>
              <a:ext uri="{FF2B5EF4-FFF2-40B4-BE49-F238E27FC236}">
                <a16:creationId xmlns:a16="http://schemas.microsoft.com/office/drawing/2014/main" id="{1A0957D0-E4D4-4022-8BA9-CD514FD919F3}"/>
              </a:ext>
            </a:extLst>
          </p:cNvPr>
          <p:cNvSpPr txBox="1"/>
          <p:nvPr/>
        </p:nvSpPr>
        <p:spPr>
          <a:xfrm>
            <a:off x="9083196" y="2850025"/>
            <a:ext cx="226274" cy="28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3</a:t>
            </a:r>
          </a:p>
        </p:txBody>
      </p:sp>
      <p:sp>
        <p:nvSpPr>
          <p:cNvPr id="83" name="5H">
            <a:extLst>
              <a:ext uri="{FF2B5EF4-FFF2-40B4-BE49-F238E27FC236}">
                <a16:creationId xmlns:a16="http://schemas.microsoft.com/office/drawing/2014/main" id="{A2AC3571-E320-4BB5-95DC-E2A46570CB07}"/>
              </a:ext>
            </a:extLst>
          </p:cNvPr>
          <p:cNvSpPr txBox="1"/>
          <p:nvPr/>
        </p:nvSpPr>
        <p:spPr>
          <a:xfrm>
            <a:off x="9083196" y="3110527"/>
            <a:ext cx="226274" cy="28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5</a:t>
            </a:r>
          </a:p>
        </p:txBody>
      </p:sp>
      <p:sp>
        <p:nvSpPr>
          <p:cNvPr id="85" name="6H">
            <a:extLst>
              <a:ext uri="{FF2B5EF4-FFF2-40B4-BE49-F238E27FC236}">
                <a16:creationId xmlns:a16="http://schemas.microsoft.com/office/drawing/2014/main" id="{4F056C00-A666-4723-879F-666020E8839B}"/>
              </a:ext>
            </a:extLst>
          </p:cNvPr>
          <p:cNvSpPr txBox="1"/>
          <p:nvPr/>
        </p:nvSpPr>
        <p:spPr>
          <a:xfrm>
            <a:off x="9083196" y="3364984"/>
            <a:ext cx="226274" cy="28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6</a:t>
            </a:r>
          </a:p>
        </p:txBody>
      </p:sp>
      <p:sp>
        <p:nvSpPr>
          <p:cNvPr id="87" name="7H">
            <a:extLst>
              <a:ext uri="{FF2B5EF4-FFF2-40B4-BE49-F238E27FC236}">
                <a16:creationId xmlns:a16="http://schemas.microsoft.com/office/drawing/2014/main" id="{DE2C212C-7F99-433D-84CF-E8F2A7A51B85}"/>
              </a:ext>
            </a:extLst>
          </p:cNvPr>
          <p:cNvSpPr txBox="1"/>
          <p:nvPr/>
        </p:nvSpPr>
        <p:spPr>
          <a:xfrm>
            <a:off x="9083196" y="3619441"/>
            <a:ext cx="226274" cy="28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7</a:t>
            </a:r>
          </a:p>
        </p:txBody>
      </p:sp>
      <p:sp>
        <p:nvSpPr>
          <p:cNvPr id="89" name="8H">
            <a:extLst>
              <a:ext uri="{FF2B5EF4-FFF2-40B4-BE49-F238E27FC236}">
                <a16:creationId xmlns:a16="http://schemas.microsoft.com/office/drawing/2014/main" id="{E3056ED1-DE14-4A9C-B9BB-995E4891A0DA}"/>
              </a:ext>
            </a:extLst>
          </p:cNvPr>
          <p:cNvSpPr txBox="1"/>
          <p:nvPr/>
        </p:nvSpPr>
        <p:spPr>
          <a:xfrm>
            <a:off x="9083196" y="3870259"/>
            <a:ext cx="226274" cy="28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8</a:t>
            </a:r>
          </a:p>
        </p:txBody>
      </p:sp>
      <p:sp>
        <p:nvSpPr>
          <p:cNvPr id="91" name="9H">
            <a:extLst>
              <a:ext uri="{FF2B5EF4-FFF2-40B4-BE49-F238E27FC236}">
                <a16:creationId xmlns:a16="http://schemas.microsoft.com/office/drawing/2014/main" id="{01354A64-D222-4380-8AB7-5FC71F4D82B3}"/>
              </a:ext>
            </a:extLst>
          </p:cNvPr>
          <p:cNvSpPr txBox="1"/>
          <p:nvPr/>
        </p:nvSpPr>
        <p:spPr>
          <a:xfrm>
            <a:off x="9083196" y="4124716"/>
            <a:ext cx="226274" cy="28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9</a:t>
            </a:r>
          </a:p>
        </p:txBody>
      </p:sp>
      <p:sp>
        <p:nvSpPr>
          <p:cNvPr id="93" name="13H">
            <a:extLst>
              <a:ext uri="{FF2B5EF4-FFF2-40B4-BE49-F238E27FC236}">
                <a16:creationId xmlns:a16="http://schemas.microsoft.com/office/drawing/2014/main" id="{983F7A77-CF97-4460-BEE7-27E8021873C5}"/>
              </a:ext>
            </a:extLst>
          </p:cNvPr>
          <p:cNvSpPr txBox="1"/>
          <p:nvPr/>
        </p:nvSpPr>
        <p:spPr>
          <a:xfrm>
            <a:off x="9017538" y="4358016"/>
            <a:ext cx="3471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13</a:t>
            </a:r>
          </a:p>
        </p:txBody>
      </p:sp>
      <p:sp>
        <p:nvSpPr>
          <p:cNvPr id="95" name="15H">
            <a:extLst>
              <a:ext uri="{FF2B5EF4-FFF2-40B4-BE49-F238E27FC236}">
                <a16:creationId xmlns:a16="http://schemas.microsoft.com/office/drawing/2014/main" id="{9A9850B4-973D-44BC-9ECF-FAAFCA96E5E7}"/>
              </a:ext>
            </a:extLst>
          </p:cNvPr>
          <p:cNvSpPr txBox="1"/>
          <p:nvPr/>
        </p:nvSpPr>
        <p:spPr>
          <a:xfrm>
            <a:off x="9017292" y="4619000"/>
            <a:ext cx="3471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15</a:t>
            </a:r>
          </a:p>
        </p:txBody>
      </p:sp>
      <p:sp>
        <p:nvSpPr>
          <p:cNvPr id="96" name="Name of Teams">
            <a:extLst>
              <a:ext uri="{FF2B5EF4-FFF2-40B4-BE49-F238E27FC236}">
                <a16:creationId xmlns:a16="http://schemas.microsoft.com/office/drawing/2014/main" id="{BEAC08D6-EF72-47FA-8415-E4256BC4527D}"/>
              </a:ext>
            </a:extLst>
          </p:cNvPr>
          <p:cNvSpPr txBox="1"/>
          <p:nvPr/>
        </p:nvSpPr>
        <p:spPr>
          <a:xfrm>
            <a:off x="1100922" y="3901199"/>
            <a:ext cx="4815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dirty="0">
                <a:solidFill>
                  <a:srgbClr val="004A9D"/>
                </a:solidFill>
                <a:latin typeface="Arial Black" panose="020B0A04020102020204" pitchFamily="34" charset="0"/>
              </a:rPr>
              <a:t>Player numbers.</a:t>
            </a:r>
          </a:p>
        </p:txBody>
      </p:sp>
      <p:sp>
        <p:nvSpPr>
          <p:cNvPr id="99" name="Name of Teams">
            <a:extLst>
              <a:ext uri="{FF2B5EF4-FFF2-40B4-BE49-F238E27FC236}">
                <a16:creationId xmlns:a16="http://schemas.microsoft.com/office/drawing/2014/main" id="{7BCDC738-9437-4208-96D7-FDFBB4168F03}"/>
              </a:ext>
            </a:extLst>
          </p:cNvPr>
          <p:cNvSpPr txBox="1"/>
          <p:nvPr/>
        </p:nvSpPr>
        <p:spPr>
          <a:xfrm>
            <a:off x="1106007" y="4211573"/>
            <a:ext cx="4815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dirty="0">
                <a:solidFill>
                  <a:srgbClr val="004A9D"/>
                </a:solidFill>
                <a:latin typeface="Arial Black" panose="020B0A04020102020204" pitchFamily="34" charset="0"/>
              </a:rPr>
              <a:t>Coach signature.</a:t>
            </a:r>
          </a:p>
        </p:txBody>
      </p:sp>
      <p:sp>
        <p:nvSpPr>
          <p:cNvPr id="103" name="Coach Sign B">
            <a:extLst>
              <a:ext uri="{FF2B5EF4-FFF2-40B4-BE49-F238E27FC236}">
                <a16:creationId xmlns:a16="http://schemas.microsoft.com/office/drawing/2014/main" id="{C0466270-62B3-4D67-B808-82B8F0289AA3}"/>
              </a:ext>
            </a:extLst>
          </p:cNvPr>
          <p:cNvSpPr/>
          <p:nvPr/>
        </p:nvSpPr>
        <p:spPr>
          <a:xfrm>
            <a:off x="6987392" y="5923667"/>
            <a:ext cx="907909" cy="272828"/>
          </a:xfrm>
          <a:custGeom>
            <a:avLst/>
            <a:gdLst>
              <a:gd name="connsiteX0" fmla="*/ 37575 w 799575"/>
              <a:gd name="connsiteY0" fmla="*/ 848230 h 848230"/>
              <a:gd name="connsiteX1" fmla="*/ 29955 w 799575"/>
              <a:gd name="connsiteY1" fmla="*/ 32890 h 848230"/>
              <a:gd name="connsiteX2" fmla="*/ 121395 w 799575"/>
              <a:gd name="connsiteY2" fmla="*/ 535810 h 848230"/>
              <a:gd name="connsiteX3" fmla="*/ 75675 w 799575"/>
              <a:gd name="connsiteY3" fmla="*/ 520570 h 848230"/>
              <a:gd name="connsiteX4" fmla="*/ 266175 w 799575"/>
              <a:gd name="connsiteY4" fmla="*/ 680590 h 848230"/>
              <a:gd name="connsiteX5" fmla="*/ 296655 w 799575"/>
              <a:gd name="connsiteY5" fmla="*/ 520570 h 848230"/>
              <a:gd name="connsiteX6" fmla="*/ 319515 w 799575"/>
              <a:gd name="connsiteY6" fmla="*/ 505330 h 848230"/>
              <a:gd name="connsiteX7" fmla="*/ 441435 w 799575"/>
              <a:gd name="connsiteY7" fmla="*/ 634870 h 848230"/>
              <a:gd name="connsiteX8" fmla="*/ 456675 w 799575"/>
              <a:gd name="connsiteY8" fmla="*/ 612010 h 848230"/>
              <a:gd name="connsiteX9" fmla="*/ 365235 w 799575"/>
              <a:gd name="connsiteY9" fmla="*/ 505330 h 848230"/>
              <a:gd name="connsiteX10" fmla="*/ 685275 w 799575"/>
              <a:gd name="connsiteY10" fmla="*/ 665350 h 848230"/>
              <a:gd name="connsiteX11" fmla="*/ 799575 w 799575"/>
              <a:gd name="connsiteY11" fmla="*/ 657730 h 84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99575" h="848230">
                <a:moveTo>
                  <a:pt x="37575" y="848230"/>
                </a:moveTo>
                <a:cubicBezTo>
                  <a:pt x="35035" y="576450"/>
                  <a:pt x="-40474" y="295398"/>
                  <a:pt x="29955" y="32890"/>
                </a:cubicBezTo>
                <a:cubicBezTo>
                  <a:pt x="74107" y="-131678"/>
                  <a:pt x="105491" y="366165"/>
                  <a:pt x="121395" y="535810"/>
                </a:cubicBezTo>
                <a:cubicBezTo>
                  <a:pt x="122894" y="551804"/>
                  <a:pt x="90915" y="525650"/>
                  <a:pt x="75675" y="520570"/>
                </a:cubicBezTo>
                <a:cubicBezTo>
                  <a:pt x="91843" y="19348"/>
                  <a:pt x="43157" y="433677"/>
                  <a:pt x="266175" y="680590"/>
                </a:cubicBezTo>
                <a:cubicBezTo>
                  <a:pt x="302571" y="720885"/>
                  <a:pt x="280845" y="572516"/>
                  <a:pt x="296655" y="520570"/>
                </a:cubicBezTo>
                <a:cubicBezTo>
                  <a:pt x="299321" y="511809"/>
                  <a:pt x="311895" y="510410"/>
                  <a:pt x="319515" y="505330"/>
                </a:cubicBezTo>
                <a:cubicBezTo>
                  <a:pt x="360155" y="548510"/>
                  <a:pt x="394629" y="598465"/>
                  <a:pt x="441435" y="634870"/>
                </a:cubicBezTo>
                <a:cubicBezTo>
                  <a:pt x="448664" y="640493"/>
                  <a:pt x="461318" y="619904"/>
                  <a:pt x="456675" y="612010"/>
                </a:cubicBezTo>
                <a:cubicBezTo>
                  <a:pt x="432929" y="571641"/>
                  <a:pt x="319625" y="494688"/>
                  <a:pt x="365235" y="505330"/>
                </a:cubicBezTo>
                <a:cubicBezTo>
                  <a:pt x="481387" y="532432"/>
                  <a:pt x="578595" y="612010"/>
                  <a:pt x="685275" y="665350"/>
                </a:cubicBezTo>
                <a:lnTo>
                  <a:pt x="799575" y="65773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4" name="Coach Sign H">
            <a:extLst>
              <a:ext uri="{FF2B5EF4-FFF2-40B4-BE49-F238E27FC236}">
                <a16:creationId xmlns:a16="http://schemas.microsoft.com/office/drawing/2014/main" id="{63366B40-2283-4AA7-968F-232AC875D142}"/>
              </a:ext>
            </a:extLst>
          </p:cNvPr>
          <p:cNvSpPr/>
          <p:nvPr/>
        </p:nvSpPr>
        <p:spPr>
          <a:xfrm>
            <a:off x="9450965" y="5924058"/>
            <a:ext cx="495838" cy="281672"/>
          </a:xfrm>
          <a:custGeom>
            <a:avLst/>
            <a:gdLst>
              <a:gd name="connsiteX0" fmla="*/ 32288 w 495838"/>
              <a:gd name="connsiteY0" fmla="*/ 89885 h 281672"/>
              <a:gd name="connsiteX1" fmla="*/ 60863 w 495838"/>
              <a:gd name="connsiteY1" fmla="*/ 277210 h 281672"/>
              <a:gd name="connsiteX2" fmla="*/ 22763 w 495838"/>
              <a:gd name="connsiteY2" fmla="*/ 267685 h 281672"/>
              <a:gd name="connsiteX3" fmla="*/ 538 w 495838"/>
              <a:gd name="connsiteY3" fmla="*/ 204185 h 281672"/>
              <a:gd name="connsiteX4" fmla="*/ 38638 w 495838"/>
              <a:gd name="connsiteY4" fmla="*/ 178785 h 281672"/>
              <a:gd name="connsiteX5" fmla="*/ 48163 w 495838"/>
              <a:gd name="connsiteY5" fmla="*/ 169260 h 281672"/>
              <a:gd name="connsiteX6" fmla="*/ 60863 w 495838"/>
              <a:gd name="connsiteY6" fmla="*/ 162910 h 281672"/>
              <a:gd name="connsiteX7" fmla="*/ 76738 w 495838"/>
              <a:gd name="connsiteY7" fmla="*/ 153385 h 281672"/>
              <a:gd name="connsiteX8" fmla="*/ 124363 w 495838"/>
              <a:gd name="connsiteY8" fmla="*/ 254985 h 281672"/>
              <a:gd name="connsiteX9" fmla="*/ 200563 w 495838"/>
              <a:gd name="connsiteY9" fmla="*/ 181960 h 281672"/>
              <a:gd name="connsiteX10" fmla="*/ 232313 w 495838"/>
              <a:gd name="connsiteY10" fmla="*/ 213710 h 281672"/>
              <a:gd name="connsiteX11" fmla="*/ 238663 w 495838"/>
              <a:gd name="connsiteY11" fmla="*/ 185135 h 281672"/>
              <a:gd name="connsiteX12" fmla="*/ 330738 w 495838"/>
              <a:gd name="connsiteY12" fmla="*/ 245460 h 281672"/>
              <a:gd name="connsiteX13" fmla="*/ 340263 w 495838"/>
              <a:gd name="connsiteY13" fmla="*/ 242285 h 281672"/>
              <a:gd name="connsiteX14" fmla="*/ 397413 w 495838"/>
              <a:gd name="connsiteY14" fmla="*/ 216885 h 281672"/>
              <a:gd name="connsiteX15" fmla="*/ 419638 w 495838"/>
              <a:gd name="connsiteY15" fmla="*/ 220060 h 281672"/>
              <a:gd name="connsiteX16" fmla="*/ 495838 w 495838"/>
              <a:gd name="connsiteY16" fmla="*/ 226410 h 281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95838" h="281672">
                <a:moveTo>
                  <a:pt x="32288" y="89885"/>
                </a:moveTo>
                <a:cubicBezTo>
                  <a:pt x="-49215" y="-138323"/>
                  <a:pt x="47900" y="121656"/>
                  <a:pt x="60863" y="277210"/>
                </a:cubicBezTo>
                <a:cubicBezTo>
                  <a:pt x="61950" y="290256"/>
                  <a:pt x="35463" y="270860"/>
                  <a:pt x="22763" y="267685"/>
                </a:cubicBezTo>
                <a:cubicBezTo>
                  <a:pt x="15355" y="246518"/>
                  <a:pt x="-3404" y="226261"/>
                  <a:pt x="538" y="204185"/>
                </a:cubicBezTo>
                <a:cubicBezTo>
                  <a:pt x="3221" y="189159"/>
                  <a:pt x="26329" y="187811"/>
                  <a:pt x="38638" y="178785"/>
                </a:cubicBezTo>
                <a:cubicBezTo>
                  <a:pt x="42259" y="176130"/>
                  <a:pt x="44509" y="171870"/>
                  <a:pt x="48163" y="169260"/>
                </a:cubicBezTo>
                <a:cubicBezTo>
                  <a:pt x="52014" y="166509"/>
                  <a:pt x="56726" y="165209"/>
                  <a:pt x="60863" y="162910"/>
                </a:cubicBezTo>
                <a:cubicBezTo>
                  <a:pt x="66258" y="159913"/>
                  <a:pt x="71446" y="156560"/>
                  <a:pt x="76738" y="153385"/>
                </a:cubicBezTo>
                <a:cubicBezTo>
                  <a:pt x="92613" y="187252"/>
                  <a:pt x="86970" y="254135"/>
                  <a:pt x="124363" y="254985"/>
                </a:cubicBezTo>
                <a:cubicBezTo>
                  <a:pt x="156726" y="255721"/>
                  <a:pt x="255035" y="94805"/>
                  <a:pt x="200563" y="181960"/>
                </a:cubicBezTo>
                <a:cubicBezTo>
                  <a:pt x="211146" y="192543"/>
                  <a:pt x="217398" y="212467"/>
                  <a:pt x="232313" y="213710"/>
                </a:cubicBezTo>
                <a:cubicBezTo>
                  <a:pt x="242037" y="214520"/>
                  <a:pt x="229377" y="182139"/>
                  <a:pt x="238663" y="185135"/>
                </a:cubicBezTo>
                <a:cubicBezTo>
                  <a:pt x="273583" y="196400"/>
                  <a:pt x="300046" y="225352"/>
                  <a:pt x="330738" y="245460"/>
                </a:cubicBezTo>
                <a:cubicBezTo>
                  <a:pt x="333913" y="244402"/>
                  <a:pt x="337187" y="243603"/>
                  <a:pt x="340263" y="242285"/>
                </a:cubicBezTo>
                <a:cubicBezTo>
                  <a:pt x="359424" y="234073"/>
                  <a:pt x="377338" y="222506"/>
                  <a:pt x="397413" y="216885"/>
                </a:cubicBezTo>
                <a:cubicBezTo>
                  <a:pt x="404619" y="214867"/>
                  <a:pt x="412192" y="219315"/>
                  <a:pt x="419638" y="220060"/>
                </a:cubicBezTo>
                <a:cubicBezTo>
                  <a:pt x="484055" y="226502"/>
                  <a:pt x="468648" y="226410"/>
                  <a:pt x="495838" y="22641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4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9" dur="4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900"/>
                            </p:stCondLst>
                            <p:childTnLst>
                              <p:par>
                                <p:cTn id="43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4" dur="4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7" dur="4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35" presetClass="emph" presetSubtype="0" repeatCount="6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2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700"/>
                            </p:stCondLst>
                            <p:childTnLst>
                              <p:par>
                                <p:cTn id="6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3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3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3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3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3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300"/>
                            </p:stCondLst>
                            <p:childTnLst>
                              <p:par>
                                <p:cTn id="82" presetID="2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83" dur="4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86" dur="4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89" dur="4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2" dur="4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700"/>
                            </p:stCondLst>
                            <p:childTnLst>
                              <p:par>
                                <p:cTn id="9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700"/>
                            </p:stCondLst>
                            <p:childTnLst>
                              <p:par>
                                <p:cTn id="98" presetID="35" presetClass="emph" presetSubtype="0" repeatCount="6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9" dur="2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6667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2" presetClass="exit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2" dur="4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8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0" grpId="0" animBg="1"/>
      <p:bldP spid="101" grpId="0" animBg="1"/>
      <p:bldP spid="37" grpId="0" animBg="1"/>
      <p:bldP spid="37" grpId="1" animBg="1"/>
      <p:bldP spid="98" grpId="0" animBg="1"/>
      <p:bldP spid="98" grpId="1" animBg="1"/>
      <p:bldP spid="97" grpId="0" animBg="1"/>
      <p:bldP spid="97" grpId="1" animBg="1"/>
      <p:bldP spid="38" grpId="0" animBg="1"/>
      <p:bldP spid="38" grpId="1" animBg="1"/>
      <p:bldP spid="47" grpId="0" animBg="1"/>
      <p:bldP spid="47" grpId="1" animBg="1"/>
      <p:bldP spid="47" grpId="2" animBg="1"/>
      <p:bldP spid="3" grpId="0"/>
      <p:bldP spid="4" grpId="0"/>
      <p:bldP spid="5" grpId="0"/>
      <p:bldP spid="8" grpId="0"/>
      <p:bldP spid="10" grpId="0"/>
      <p:bldP spid="15" grpId="0"/>
      <p:bldP spid="19" grpId="0"/>
      <p:bldP spid="21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63" grpId="0"/>
      <p:bldP spid="65" grpId="0"/>
      <p:bldP spid="71" grpId="0"/>
      <p:bldP spid="39" grpId="0" animBg="1"/>
      <p:bldP spid="39" grpId="1" animBg="1"/>
      <p:bldP spid="40" grpId="0" animBg="1"/>
      <p:bldP spid="40" grpId="1" animBg="1"/>
      <p:bldP spid="73" grpId="0"/>
      <p:bldP spid="79" grpId="0"/>
      <p:bldP spid="81" grpId="0"/>
      <p:bldP spid="33" grpId="0"/>
      <p:bldP spid="34" grpId="0"/>
      <p:bldP spid="46" grpId="0" animBg="1"/>
      <p:bldP spid="48" grpId="0"/>
      <p:bldP spid="48" grpId="1"/>
      <p:bldP spid="49" grpId="0"/>
      <p:bldP spid="50" grpId="0"/>
      <p:bldP spid="51" grpId="0"/>
      <p:bldP spid="52" grpId="0"/>
      <p:bldP spid="24" grpId="0"/>
      <p:bldP spid="53" grpId="0"/>
      <p:bldP spid="54" grpId="0"/>
      <p:bldP spid="55" grpId="0"/>
      <p:bldP spid="56" grpId="0"/>
      <p:bldP spid="57" grpId="0"/>
      <p:bldP spid="59" grpId="0"/>
      <p:bldP spid="61" grpId="0"/>
      <p:bldP spid="67" grpId="0"/>
      <p:bldP spid="69" grpId="0"/>
      <p:bldP spid="75" grpId="0"/>
      <p:bldP spid="77" grpId="0"/>
      <p:bldP spid="83" grpId="0"/>
      <p:bldP spid="85" grpId="0"/>
      <p:bldP spid="87" grpId="0"/>
      <p:bldP spid="89" grpId="0"/>
      <p:bldP spid="91" grpId="0"/>
      <p:bldP spid="93" grpId="0"/>
      <p:bldP spid="95" grpId="0"/>
      <p:bldP spid="103" grpId="0" animBg="1"/>
      <p:bldP spid="1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10C30037-1429-49A3-BE51-D262591BD6A6}"/>
              </a:ext>
            </a:extLst>
          </p:cNvPr>
          <p:cNvGrpSpPr/>
          <p:nvPr/>
        </p:nvGrpSpPr>
        <p:grpSpPr>
          <a:xfrm>
            <a:off x="1919536" y="3284984"/>
            <a:ext cx="8068801" cy="2772162"/>
            <a:chOff x="2059647" y="2060848"/>
            <a:chExt cx="8068801" cy="2772162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2F50D4A1-C50F-4230-A373-D1BB3966A0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59647" y="2060848"/>
              <a:ext cx="8068801" cy="2772162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6FDD483-B765-4509-BAA4-BA72C70DBB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55840" y="2138502"/>
              <a:ext cx="116277" cy="138370"/>
            </a:xfrm>
            <a:prstGeom prst="rect">
              <a:avLst/>
            </a:prstGeom>
          </p:spPr>
        </p:pic>
      </p:grpSp>
      <p:sp>
        <p:nvSpPr>
          <p:cNvPr id="9" name="ZoneTexte 8"/>
          <p:cNvSpPr txBox="1"/>
          <p:nvPr/>
        </p:nvSpPr>
        <p:spPr>
          <a:xfrm>
            <a:off x="3525600" y="1000804"/>
            <a:ext cx="3784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In the APPROVAL section on the </a:t>
            </a:r>
            <a:r>
              <a:rPr lang="fr-FR" sz="1200" dirty="0" err="1">
                <a:solidFill>
                  <a:srgbClr val="004A9D"/>
                </a:solidFill>
                <a:latin typeface="Arial Black" panose="020B0A04020102020204" pitchFamily="34" charset="0"/>
              </a:rPr>
              <a:t>bottom</a:t>
            </a:r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 of the </a:t>
            </a:r>
            <a:r>
              <a:rPr lang="fr-FR" sz="1200" dirty="0" err="1">
                <a:solidFill>
                  <a:srgbClr val="004A9D"/>
                </a:solidFill>
                <a:latin typeface="Arial Black" panose="020B0A04020102020204" pitchFamily="34" charset="0"/>
              </a:rPr>
              <a:t>scoresheet</a:t>
            </a:r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.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1919536" y="2523933"/>
            <a:ext cx="2319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</a:rPr>
              <a:t>Referees, and scorer</a:t>
            </a:r>
          </a:p>
        </p:txBody>
      </p:sp>
      <p:sp>
        <p:nvSpPr>
          <p:cNvPr id="79" name="ZoneTexte 78"/>
          <p:cNvSpPr txBox="1"/>
          <p:nvPr/>
        </p:nvSpPr>
        <p:spPr>
          <a:xfrm>
            <a:off x="5015880" y="1844824"/>
            <a:ext cx="2857520" cy="4770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fr-FR" sz="1400" dirty="0">
              <a:solidFill>
                <a:srgbClr val="004A9D"/>
              </a:solidFill>
              <a:latin typeface="Arial Black" panose="020B0A04020102020204" pitchFamily="34" charset="0"/>
            </a:endParaRPr>
          </a:p>
          <a:p>
            <a:endParaRPr lang="fr-FR" sz="1100" dirty="0">
              <a:solidFill>
                <a:srgbClr val="004A9D"/>
              </a:solidFill>
              <a:latin typeface="Arial Black" panose="020B0A04020102020204" pitchFamily="34" charset="0"/>
            </a:endParaRPr>
          </a:p>
        </p:txBody>
      </p:sp>
      <p:sp>
        <p:nvSpPr>
          <p:cNvPr id="72" name="ZoneTexte 5">
            <a:extLst>
              <a:ext uri="{FF2B5EF4-FFF2-40B4-BE49-F238E27FC236}">
                <a16:creationId xmlns:a16="http://schemas.microsoft.com/office/drawing/2014/main" id="{E05E6F87-C764-4BE2-B067-1E57608749D6}"/>
              </a:ext>
            </a:extLst>
          </p:cNvPr>
          <p:cNvSpPr txBox="1"/>
          <p:nvPr/>
        </p:nvSpPr>
        <p:spPr>
          <a:xfrm>
            <a:off x="3223200" y="428604"/>
            <a:ext cx="5169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1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. BEFORE THE MATCH – The Officials</a:t>
            </a:r>
          </a:p>
        </p:txBody>
      </p:sp>
      <p:sp>
        <p:nvSpPr>
          <p:cNvPr id="57" name="Yellow B Coach">
            <a:extLst>
              <a:ext uri="{FF2B5EF4-FFF2-40B4-BE49-F238E27FC236}">
                <a16:creationId xmlns:a16="http://schemas.microsoft.com/office/drawing/2014/main" id="{71F46B3A-2409-4812-A80A-E28926449387}"/>
              </a:ext>
            </a:extLst>
          </p:cNvPr>
          <p:cNvSpPr/>
          <p:nvPr/>
        </p:nvSpPr>
        <p:spPr>
          <a:xfrm>
            <a:off x="2816839" y="3558716"/>
            <a:ext cx="3567193" cy="1419287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ZoneTexte 77">
            <a:extLst>
              <a:ext uri="{FF2B5EF4-FFF2-40B4-BE49-F238E27FC236}">
                <a16:creationId xmlns:a16="http://schemas.microsoft.com/office/drawing/2014/main" id="{9CC28508-ECF6-40E1-8EC1-9D1FBB3C8A87}"/>
              </a:ext>
            </a:extLst>
          </p:cNvPr>
          <p:cNvSpPr txBox="1"/>
          <p:nvPr/>
        </p:nvSpPr>
        <p:spPr>
          <a:xfrm>
            <a:off x="1919536" y="2726360"/>
            <a:ext cx="36899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</a:rPr>
              <a:t>in the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</a:rPr>
              <a:t>same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</a:rPr>
              <a:t> format as the team </a:t>
            </a:r>
            <a:r>
              <a:rPr lang="fr-FR" sz="1400" dirty="0" err="1">
                <a:solidFill>
                  <a:srgbClr val="004A9D"/>
                </a:solidFill>
                <a:latin typeface="Arial Black" panose="020B0A04020102020204" pitchFamily="34" charset="0"/>
              </a:rPr>
              <a:t>list</a:t>
            </a:r>
            <a:r>
              <a:rPr lang="fr-FR" sz="1400" dirty="0">
                <a:solidFill>
                  <a:srgbClr val="004A9D"/>
                </a:solidFill>
                <a:latin typeface="Arial Black" panose="020B0A04020102020204" pitchFamily="34" charset="0"/>
              </a:rPr>
              <a:t>.</a:t>
            </a:r>
          </a:p>
        </p:txBody>
      </p:sp>
      <p:sp>
        <p:nvSpPr>
          <p:cNvPr id="7" name="Han Tian">
            <a:extLst>
              <a:ext uri="{FF2B5EF4-FFF2-40B4-BE49-F238E27FC236}">
                <a16:creationId xmlns:a16="http://schemas.microsoft.com/office/drawing/2014/main" id="{7D27554F-4794-4E12-8C7A-78EC19B50F38}"/>
              </a:ext>
            </a:extLst>
          </p:cNvPr>
          <p:cNvSpPr txBox="1"/>
          <p:nvPr/>
        </p:nvSpPr>
        <p:spPr>
          <a:xfrm>
            <a:off x="2816839" y="3913084"/>
            <a:ext cx="3567192" cy="376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Han, R.</a:t>
            </a:r>
          </a:p>
        </p:txBody>
      </p:sp>
      <p:sp>
        <p:nvSpPr>
          <p:cNvPr id="8" name="Chugg">
            <a:extLst>
              <a:ext uri="{FF2B5EF4-FFF2-40B4-BE49-F238E27FC236}">
                <a16:creationId xmlns:a16="http://schemas.microsoft.com/office/drawing/2014/main" id="{6B5AE0E6-7CB3-4785-BA64-D70945BE3258}"/>
              </a:ext>
            </a:extLst>
          </p:cNvPr>
          <p:cNvSpPr txBox="1"/>
          <p:nvPr/>
        </p:nvSpPr>
        <p:spPr>
          <a:xfrm>
            <a:off x="2835395" y="3536842"/>
            <a:ext cx="3567192" cy="376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Chugg, L.</a:t>
            </a:r>
          </a:p>
        </p:txBody>
      </p:sp>
      <p:sp>
        <p:nvSpPr>
          <p:cNvPr id="21" name="Magrath">
            <a:extLst>
              <a:ext uri="{FF2B5EF4-FFF2-40B4-BE49-F238E27FC236}">
                <a16:creationId xmlns:a16="http://schemas.microsoft.com/office/drawing/2014/main" id="{14879355-9436-4960-8346-144E839D2395}"/>
              </a:ext>
            </a:extLst>
          </p:cNvPr>
          <p:cNvSpPr txBox="1"/>
          <p:nvPr/>
        </p:nvSpPr>
        <p:spPr>
          <a:xfrm>
            <a:off x="2806243" y="4267452"/>
            <a:ext cx="3567192" cy="376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Magrath, C.</a:t>
            </a:r>
          </a:p>
        </p:txBody>
      </p:sp>
      <p:sp>
        <p:nvSpPr>
          <p:cNvPr id="23" name="Lavernius">
            <a:extLst>
              <a:ext uri="{FF2B5EF4-FFF2-40B4-BE49-F238E27FC236}">
                <a16:creationId xmlns:a16="http://schemas.microsoft.com/office/drawing/2014/main" id="{5B2E09CE-C6BD-4928-B7A6-3243F4FBEB20}"/>
              </a:ext>
            </a:extLst>
          </p:cNvPr>
          <p:cNvSpPr txBox="1"/>
          <p:nvPr/>
        </p:nvSpPr>
        <p:spPr>
          <a:xfrm>
            <a:off x="2835395" y="4611462"/>
            <a:ext cx="3567192" cy="376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Tucker, L.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91544" y="5085184"/>
            <a:ext cx="792088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300" dirty="0"/>
              <a:t>Captains</a:t>
            </a:r>
            <a:endParaRPr lang="en-US" sz="1300" dirty="0"/>
          </a:p>
        </p:txBody>
      </p:sp>
      <p:sp>
        <p:nvSpPr>
          <p:cNvPr id="17" name="TextBox 16"/>
          <p:cNvSpPr txBox="1"/>
          <p:nvPr/>
        </p:nvSpPr>
        <p:spPr>
          <a:xfrm>
            <a:off x="2855640" y="4653136"/>
            <a:ext cx="3528392" cy="28800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063552" y="4653136"/>
            <a:ext cx="720000" cy="288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8" grpId="0"/>
      <p:bldP spid="79" grpId="0"/>
      <p:bldP spid="57" grpId="0" animBg="1"/>
      <p:bldP spid="53" grpId="0"/>
      <p:bldP spid="7" grpId="0"/>
      <p:bldP spid="8" grpId="0"/>
      <p:bldP spid="21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ZoneTexte 87"/>
          <p:cNvSpPr txBox="1"/>
          <p:nvPr/>
        </p:nvSpPr>
        <p:spPr>
          <a:xfrm>
            <a:off x="2999656" y="1124744"/>
            <a:ext cx="3562322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2.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AFTER THE COIN TOSS</a:t>
            </a:r>
          </a:p>
        </p:txBody>
      </p:sp>
      <p:sp>
        <p:nvSpPr>
          <p:cNvPr id="48" name="Pre-match signature"/>
          <p:cNvSpPr txBox="1"/>
          <p:nvPr/>
        </p:nvSpPr>
        <p:spPr>
          <a:xfrm>
            <a:off x="1800164" y="2359396"/>
            <a:ext cx="3000396" cy="27699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Pre-match signature</a:t>
            </a:r>
          </a:p>
        </p:txBody>
      </p:sp>
      <p:sp>
        <p:nvSpPr>
          <p:cNvPr id="57" name="From teh teams' captain"/>
          <p:cNvSpPr txBox="1"/>
          <p:nvPr/>
        </p:nvSpPr>
        <p:spPr>
          <a:xfrm>
            <a:off x="1802697" y="2002083"/>
            <a:ext cx="3513878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From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the teams’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captains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: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9FBF160-C325-4EED-AEDE-4C18ED8796EE}"/>
              </a:ext>
            </a:extLst>
          </p:cNvPr>
          <p:cNvSpPr txBox="1"/>
          <p:nvPr/>
        </p:nvSpPr>
        <p:spPr>
          <a:xfrm>
            <a:off x="2999656" y="548680"/>
            <a:ext cx="5092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1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. BEFORE THE MATCH – The Officials</a:t>
            </a:r>
          </a:p>
        </p:txBody>
      </p:sp>
      <p:grpSp>
        <p:nvGrpSpPr>
          <p:cNvPr id="2" name="Team List">
            <a:extLst>
              <a:ext uri="{FF2B5EF4-FFF2-40B4-BE49-F238E27FC236}">
                <a16:creationId xmlns:a16="http://schemas.microsoft.com/office/drawing/2014/main" id="{CD75D52D-232F-4185-96D4-62374AD0A406}"/>
              </a:ext>
            </a:extLst>
          </p:cNvPr>
          <p:cNvGrpSpPr/>
          <p:nvPr/>
        </p:nvGrpSpPr>
        <p:grpSpPr>
          <a:xfrm>
            <a:off x="6430186" y="2171360"/>
            <a:ext cx="4958628" cy="3978746"/>
            <a:chOff x="1137372" y="1844824"/>
            <a:chExt cx="4958628" cy="3978746"/>
          </a:xfrm>
        </p:grpSpPr>
        <p:pic>
          <p:nvPicPr>
            <p:cNvPr id="96" name="Team List picture">
              <a:extLst>
                <a:ext uri="{FF2B5EF4-FFF2-40B4-BE49-F238E27FC236}">
                  <a16:creationId xmlns:a16="http://schemas.microsoft.com/office/drawing/2014/main" id="{37194C12-4B2E-4006-86E9-00F3D5E39B1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/>
            <a:srcRect t="14297"/>
            <a:stretch/>
          </p:blipFill>
          <p:spPr>
            <a:xfrm>
              <a:off x="1137372" y="1844824"/>
              <a:ext cx="4958628" cy="3978746"/>
            </a:xfrm>
            <a:prstGeom prst="rect">
              <a:avLst/>
            </a:prstGeom>
          </p:spPr>
        </p:pic>
        <p:sp>
          <p:nvSpPr>
            <p:cNvPr id="110" name="Reynolds">
              <a:extLst>
                <a:ext uri="{FF2B5EF4-FFF2-40B4-BE49-F238E27FC236}">
                  <a16:creationId xmlns:a16="http://schemas.microsoft.com/office/drawing/2014/main" id="{4DFE967A-99EA-4532-B055-E27A3864B153}"/>
                </a:ext>
              </a:extLst>
            </p:cNvPr>
            <p:cNvSpPr txBox="1"/>
            <p:nvPr/>
          </p:nvSpPr>
          <p:spPr>
            <a:xfrm>
              <a:off x="1594074" y="2171360"/>
              <a:ext cx="2014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Reynolds, G.</a:t>
              </a:r>
            </a:p>
          </p:txBody>
        </p:sp>
        <p:sp>
          <p:nvSpPr>
            <p:cNvPr id="111" name="Dentarthurdent">
              <a:extLst>
                <a:ext uri="{FF2B5EF4-FFF2-40B4-BE49-F238E27FC236}">
                  <a16:creationId xmlns:a16="http://schemas.microsoft.com/office/drawing/2014/main" id="{7FB22C46-C967-42D3-8F35-6AC29726BD98}"/>
                </a:ext>
              </a:extLst>
            </p:cNvPr>
            <p:cNvSpPr txBox="1"/>
            <p:nvPr/>
          </p:nvSpPr>
          <p:spPr>
            <a:xfrm>
              <a:off x="1594073" y="2404417"/>
              <a:ext cx="2014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Dent, A.</a:t>
              </a:r>
            </a:p>
          </p:txBody>
        </p:sp>
        <p:sp>
          <p:nvSpPr>
            <p:cNvPr id="112" name="Holmes">
              <a:extLst>
                <a:ext uri="{FF2B5EF4-FFF2-40B4-BE49-F238E27FC236}">
                  <a16:creationId xmlns:a16="http://schemas.microsoft.com/office/drawing/2014/main" id="{CB99DBF0-16D8-4575-958E-4CF822EA4ABC}"/>
                </a:ext>
              </a:extLst>
            </p:cNvPr>
            <p:cNvSpPr txBox="1"/>
            <p:nvPr/>
          </p:nvSpPr>
          <p:spPr>
            <a:xfrm>
              <a:off x="1594072" y="2654214"/>
              <a:ext cx="2014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Holmes, D.</a:t>
              </a:r>
            </a:p>
          </p:txBody>
        </p:sp>
        <p:sp>
          <p:nvSpPr>
            <p:cNvPr id="113" name="Harris">
              <a:extLst>
                <a:ext uri="{FF2B5EF4-FFF2-40B4-BE49-F238E27FC236}">
                  <a16:creationId xmlns:a16="http://schemas.microsoft.com/office/drawing/2014/main" id="{B4F97F83-4B4E-4D61-9F9C-5955C9DA4A13}"/>
                </a:ext>
              </a:extLst>
            </p:cNvPr>
            <p:cNvSpPr txBox="1"/>
            <p:nvPr/>
          </p:nvSpPr>
          <p:spPr>
            <a:xfrm>
              <a:off x="1594070" y="4412189"/>
              <a:ext cx="2014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Harris, B.</a:t>
              </a:r>
            </a:p>
          </p:txBody>
        </p:sp>
        <p:sp>
          <p:nvSpPr>
            <p:cNvPr id="114" name="Saunders">
              <a:extLst>
                <a:ext uri="{FF2B5EF4-FFF2-40B4-BE49-F238E27FC236}">
                  <a16:creationId xmlns:a16="http://schemas.microsoft.com/office/drawing/2014/main" id="{7508F8D4-0E1A-4644-A5B9-C8A4C1852727}"/>
                </a:ext>
              </a:extLst>
            </p:cNvPr>
            <p:cNvSpPr txBox="1"/>
            <p:nvPr/>
          </p:nvSpPr>
          <p:spPr>
            <a:xfrm>
              <a:off x="1594071" y="2908905"/>
              <a:ext cx="2014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Saunders, C.</a:t>
              </a:r>
            </a:p>
          </p:txBody>
        </p:sp>
        <p:sp>
          <p:nvSpPr>
            <p:cNvPr id="115" name="Fletcher">
              <a:extLst>
                <a:ext uri="{FF2B5EF4-FFF2-40B4-BE49-F238E27FC236}">
                  <a16:creationId xmlns:a16="http://schemas.microsoft.com/office/drawing/2014/main" id="{C9DC4F79-1447-463B-BBD2-BE6DD7A70F03}"/>
                </a:ext>
              </a:extLst>
            </p:cNvPr>
            <p:cNvSpPr txBox="1"/>
            <p:nvPr/>
          </p:nvSpPr>
          <p:spPr>
            <a:xfrm>
              <a:off x="1594071" y="3163998"/>
              <a:ext cx="2014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Fletcher, J. </a:t>
              </a:r>
            </a:p>
          </p:txBody>
        </p:sp>
        <p:sp>
          <p:nvSpPr>
            <p:cNvPr id="116" name="Kramer">
              <a:extLst>
                <a:ext uri="{FF2B5EF4-FFF2-40B4-BE49-F238E27FC236}">
                  <a16:creationId xmlns:a16="http://schemas.microsoft.com/office/drawing/2014/main" id="{4225120C-436B-42DD-AB61-89C9670D31D5}"/>
                </a:ext>
              </a:extLst>
            </p:cNvPr>
            <p:cNvSpPr txBox="1"/>
            <p:nvPr/>
          </p:nvSpPr>
          <p:spPr>
            <a:xfrm>
              <a:off x="1594070" y="3398382"/>
              <a:ext cx="2014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Kramer, J.</a:t>
              </a:r>
            </a:p>
          </p:txBody>
        </p:sp>
        <p:sp>
          <p:nvSpPr>
            <p:cNvPr id="117" name="Boyd">
              <a:extLst>
                <a:ext uri="{FF2B5EF4-FFF2-40B4-BE49-F238E27FC236}">
                  <a16:creationId xmlns:a16="http://schemas.microsoft.com/office/drawing/2014/main" id="{502CBD03-E1C5-4CE8-A54A-82079B3C2026}"/>
                </a:ext>
              </a:extLst>
            </p:cNvPr>
            <p:cNvSpPr txBox="1"/>
            <p:nvPr/>
          </p:nvSpPr>
          <p:spPr>
            <a:xfrm>
              <a:off x="1595055" y="3909767"/>
              <a:ext cx="2014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Boyd, P.</a:t>
              </a:r>
            </a:p>
          </p:txBody>
        </p:sp>
        <p:sp>
          <p:nvSpPr>
            <p:cNvPr id="118" name="Nunez">
              <a:extLst>
                <a:ext uri="{FF2B5EF4-FFF2-40B4-BE49-F238E27FC236}">
                  <a16:creationId xmlns:a16="http://schemas.microsoft.com/office/drawing/2014/main" id="{6E44656D-54C4-428B-B6AB-21E7E7FD4E6D}"/>
                </a:ext>
              </a:extLst>
            </p:cNvPr>
            <p:cNvSpPr txBox="1"/>
            <p:nvPr/>
          </p:nvSpPr>
          <p:spPr>
            <a:xfrm>
              <a:off x="1594070" y="3642119"/>
              <a:ext cx="2014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Nunez, M.</a:t>
              </a:r>
            </a:p>
          </p:txBody>
        </p:sp>
        <p:sp>
          <p:nvSpPr>
            <p:cNvPr id="119" name="Case">
              <a:extLst>
                <a:ext uri="{FF2B5EF4-FFF2-40B4-BE49-F238E27FC236}">
                  <a16:creationId xmlns:a16="http://schemas.microsoft.com/office/drawing/2014/main" id="{8A1D42B2-04D3-465F-964C-2AC89BBAB996}"/>
                </a:ext>
              </a:extLst>
            </p:cNvPr>
            <p:cNvSpPr txBox="1"/>
            <p:nvPr/>
          </p:nvSpPr>
          <p:spPr>
            <a:xfrm>
              <a:off x="1594070" y="4168249"/>
              <a:ext cx="2014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Case, E.</a:t>
              </a:r>
            </a:p>
          </p:txBody>
        </p:sp>
        <p:sp>
          <p:nvSpPr>
            <p:cNvPr id="120" name="Mitchell">
              <a:extLst>
                <a:ext uri="{FF2B5EF4-FFF2-40B4-BE49-F238E27FC236}">
                  <a16:creationId xmlns:a16="http://schemas.microsoft.com/office/drawing/2014/main" id="{898E0103-F17E-4A26-8F7E-82FD6925EAC3}"/>
                </a:ext>
              </a:extLst>
            </p:cNvPr>
            <p:cNvSpPr txBox="1"/>
            <p:nvPr/>
          </p:nvSpPr>
          <p:spPr>
            <a:xfrm>
              <a:off x="4006752" y="2159145"/>
              <a:ext cx="2014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Mitchell, A.</a:t>
              </a:r>
            </a:p>
          </p:txBody>
        </p:sp>
        <p:sp>
          <p:nvSpPr>
            <p:cNvPr id="121" name="Larkins">
              <a:extLst>
                <a:ext uri="{FF2B5EF4-FFF2-40B4-BE49-F238E27FC236}">
                  <a16:creationId xmlns:a16="http://schemas.microsoft.com/office/drawing/2014/main" id="{7BB2FA4F-2392-4C5D-AAF5-07CB9B8E5426}"/>
                </a:ext>
              </a:extLst>
            </p:cNvPr>
            <p:cNvSpPr txBox="1"/>
            <p:nvPr/>
          </p:nvSpPr>
          <p:spPr>
            <a:xfrm>
              <a:off x="4006751" y="2392202"/>
              <a:ext cx="2014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Larkins, A</a:t>
              </a:r>
            </a:p>
          </p:txBody>
        </p:sp>
        <p:sp>
          <p:nvSpPr>
            <p:cNvPr id="122" name="Hansen">
              <a:extLst>
                <a:ext uri="{FF2B5EF4-FFF2-40B4-BE49-F238E27FC236}">
                  <a16:creationId xmlns:a16="http://schemas.microsoft.com/office/drawing/2014/main" id="{2AD5C491-AE2F-4D55-8200-4637D500AD19}"/>
                </a:ext>
              </a:extLst>
            </p:cNvPr>
            <p:cNvSpPr txBox="1"/>
            <p:nvPr/>
          </p:nvSpPr>
          <p:spPr>
            <a:xfrm>
              <a:off x="4006750" y="2641999"/>
              <a:ext cx="2014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Hansen, D</a:t>
              </a:r>
            </a:p>
          </p:txBody>
        </p:sp>
        <p:sp>
          <p:nvSpPr>
            <p:cNvPr id="123" name="VERNON">
              <a:extLst>
                <a:ext uri="{FF2B5EF4-FFF2-40B4-BE49-F238E27FC236}">
                  <a16:creationId xmlns:a16="http://schemas.microsoft.com/office/drawing/2014/main" id="{8C5C9D94-EFA3-4070-8B23-D1EDD7B55D77}"/>
                </a:ext>
              </a:extLst>
            </p:cNvPr>
            <p:cNvSpPr txBox="1"/>
            <p:nvPr/>
          </p:nvSpPr>
          <p:spPr>
            <a:xfrm>
              <a:off x="4006749" y="2896690"/>
              <a:ext cx="2014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Chen, V.</a:t>
              </a:r>
            </a:p>
          </p:txBody>
        </p:sp>
        <p:sp>
          <p:nvSpPr>
            <p:cNvPr id="124" name="Monson">
              <a:extLst>
                <a:ext uri="{FF2B5EF4-FFF2-40B4-BE49-F238E27FC236}">
                  <a16:creationId xmlns:a16="http://schemas.microsoft.com/office/drawing/2014/main" id="{E85F8423-1C1D-4097-9E76-A0E8F6077B2F}"/>
                </a:ext>
              </a:extLst>
            </p:cNvPr>
            <p:cNvSpPr txBox="1"/>
            <p:nvPr/>
          </p:nvSpPr>
          <p:spPr>
            <a:xfrm>
              <a:off x="4006749" y="3151783"/>
              <a:ext cx="2014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Monson, R.</a:t>
              </a:r>
            </a:p>
          </p:txBody>
        </p:sp>
        <p:sp>
          <p:nvSpPr>
            <p:cNvPr id="125" name="Wynter">
              <a:extLst>
                <a:ext uri="{FF2B5EF4-FFF2-40B4-BE49-F238E27FC236}">
                  <a16:creationId xmlns:a16="http://schemas.microsoft.com/office/drawing/2014/main" id="{B630E6D6-2A8F-4CA4-8EEE-423A4FC7C036}"/>
                </a:ext>
              </a:extLst>
            </p:cNvPr>
            <p:cNvSpPr txBox="1"/>
            <p:nvPr/>
          </p:nvSpPr>
          <p:spPr>
            <a:xfrm>
              <a:off x="4006749" y="3404684"/>
              <a:ext cx="2014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Wynter, L.</a:t>
              </a:r>
            </a:p>
          </p:txBody>
        </p:sp>
        <p:sp>
          <p:nvSpPr>
            <p:cNvPr id="128" name="Watson">
              <a:extLst>
                <a:ext uri="{FF2B5EF4-FFF2-40B4-BE49-F238E27FC236}">
                  <a16:creationId xmlns:a16="http://schemas.microsoft.com/office/drawing/2014/main" id="{2B58ACC3-BF82-4C61-B0BF-C23555F19AC1}"/>
                </a:ext>
              </a:extLst>
            </p:cNvPr>
            <p:cNvSpPr txBox="1"/>
            <p:nvPr/>
          </p:nvSpPr>
          <p:spPr>
            <a:xfrm>
              <a:off x="4007733" y="3897552"/>
              <a:ext cx="2014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Watson, S.</a:t>
              </a:r>
            </a:p>
          </p:txBody>
        </p:sp>
        <p:sp>
          <p:nvSpPr>
            <p:cNvPr id="129" name="Colling">
              <a:extLst>
                <a:ext uri="{FF2B5EF4-FFF2-40B4-BE49-F238E27FC236}">
                  <a16:creationId xmlns:a16="http://schemas.microsoft.com/office/drawing/2014/main" id="{761ED67D-C14A-4621-B46C-AA5B81D351C2}"/>
                </a:ext>
              </a:extLst>
            </p:cNvPr>
            <p:cNvSpPr txBox="1"/>
            <p:nvPr/>
          </p:nvSpPr>
          <p:spPr>
            <a:xfrm>
              <a:off x="4006748" y="3629904"/>
              <a:ext cx="2014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Colling, C.</a:t>
              </a:r>
            </a:p>
          </p:txBody>
        </p:sp>
        <p:sp>
          <p:nvSpPr>
            <p:cNvPr id="130" name="Robertson">
              <a:extLst>
                <a:ext uri="{FF2B5EF4-FFF2-40B4-BE49-F238E27FC236}">
                  <a16:creationId xmlns:a16="http://schemas.microsoft.com/office/drawing/2014/main" id="{BF3EA1E4-943B-4E5B-83A7-970785BA580C}"/>
                </a:ext>
              </a:extLst>
            </p:cNvPr>
            <p:cNvSpPr txBox="1"/>
            <p:nvPr/>
          </p:nvSpPr>
          <p:spPr>
            <a:xfrm>
              <a:off x="4006748" y="4156034"/>
              <a:ext cx="2014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Robertson, K.</a:t>
              </a:r>
            </a:p>
          </p:txBody>
        </p:sp>
        <p:sp>
          <p:nvSpPr>
            <p:cNvPr id="131" name="Benowa SHS 2">
              <a:extLst>
                <a:ext uri="{FF2B5EF4-FFF2-40B4-BE49-F238E27FC236}">
                  <a16:creationId xmlns:a16="http://schemas.microsoft.com/office/drawing/2014/main" id="{34D8C5B6-DA2B-4792-80D8-B22FF086A5C5}"/>
                </a:ext>
              </a:extLst>
            </p:cNvPr>
            <p:cNvSpPr txBox="1"/>
            <p:nvPr/>
          </p:nvSpPr>
          <p:spPr>
            <a:xfrm>
              <a:off x="1524681" y="1921439"/>
              <a:ext cx="16561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Bendigo </a:t>
              </a:r>
            </a:p>
          </p:txBody>
        </p:sp>
        <p:sp>
          <p:nvSpPr>
            <p:cNvPr id="132" name="Heathfield HS 2">
              <a:extLst>
                <a:ext uri="{FF2B5EF4-FFF2-40B4-BE49-F238E27FC236}">
                  <a16:creationId xmlns:a16="http://schemas.microsoft.com/office/drawing/2014/main" id="{AEEE97F6-A309-4E4D-95C4-C56AC9841BE0}"/>
                </a:ext>
              </a:extLst>
            </p:cNvPr>
            <p:cNvSpPr txBox="1"/>
            <p:nvPr/>
          </p:nvSpPr>
          <p:spPr>
            <a:xfrm>
              <a:off x="4024668" y="1906765"/>
              <a:ext cx="16561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Horsham</a:t>
              </a:r>
            </a:p>
            <a:p>
              <a:r>
                <a:rPr lang="en-AU" sz="1200" dirty="0"/>
                <a:t> </a:t>
              </a:r>
            </a:p>
          </p:txBody>
        </p:sp>
        <p:sp>
          <p:nvSpPr>
            <p:cNvPr id="133" name="1B">
              <a:extLst>
                <a:ext uri="{FF2B5EF4-FFF2-40B4-BE49-F238E27FC236}">
                  <a16:creationId xmlns:a16="http://schemas.microsoft.com/office/drawing/2014/main" id="{BEE0F1EE-D843-4707-866C-569522989C2A}"/>
                </a:ext>
              </a:extLst>
            </p:cNvPr>
            <p:cNvSpPr txBox="1"/>
            <p:nvPr/>
          </p:nvSpPr>
          <p:spPr>
            <a:xfrm>
              <a:off x="1312102" y="2164844"/>
              <a:ext cx="226274" cy="283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/>
                <a:t>1</a:t>
              </a:r>
            </a:p>
          </p:txBody>
        </p:sp>
        <p:sp>
          <p:nvSpPr>
            <p:cNvPr id="134" name="2B">
              <a:extLst>
                <a:ext uri="{FF2B5EF4-FFF2-40B4-BE49-F238E27FC236}">
                  <a16:creationId xmlns:a16="http://schemas.microsoft.com/office/drawing/2014/main" id="{73657C76-AC99-478C-9BF4-DEE8F6742623}"/>
                </a:ext>
              </a:extLst>
            </p:cNvPr>
            <p:cNvSpPr txBox="1"/>
            <p:nvPr/>
          </p:nvSpPr>
          <p:spPr>
            <a:xfrm>
              <a:off x="1312102" y="2394083"/>
              <a:ext cx="226274" cy="283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/>
                <a:t>2</a:t>
              </a:r>
            </a:p>
          </p:txBody>
        </p:sp>
        <p:sp>
          <p:nvSpPr>
            <p:cNvPr id="135" name="3B">
              <a:extLst>
                <a:ext uri="{FF2B5EF4-FFF2-40B4-BE49-F238E27FC236}">
                  <a16:creationId xmlns:a16="http://schemas.microsoft.com/office/drawing/2014/main" id="{40991208-7CDF-4C2D-99E8-18586C5751DD}"/>
                </a:ext>
              </a:extLst>
            </p:cNvPr>
            <p:cNvSpPr txBox="1"/>
            <p:nvPr/>
          </p:nvSpPr>
          <p:spPr>
            <a:xfrm>
              <a:off x="1312102" y="2654585"/>
              <a:ext cx="226274" cy="283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/>
                <a:t>3</a:t>
              </a:r>
            </a:p>
          </p:txBody>
        </p:sp>
        <p:sp>
          <p:nvSpPr>
            <p:cNvPr id="136" name="4B">
              <a:extLst>
                <a:ext uri="{FF2B5EF4-FFF2-40B4-BE49-F238E27FC236}">
                  <a16:creationId xmlns:a16="http://schemas.microsoft.com/office/drawing/2014/main" id="{2C76C756-7B44-45F1-AEB2-BAB6AB9F8257}"/>
                </a:ext>
              </a:extLst>
            </p:cNvPr>
            <p:cNvSpPr txBox="1"/>
            <p:nvPr/>
          </p:nvSpPr>
          <p:spPr>
            <a:xfrm>
              <a:off x="1312102" y="2909042"/>
              <a:ext cx="226274" cy="283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/>
                <a:t>4</a:t>
              </a:r>
            </a:p>
          </p:txBody>
        </p:sp>
        <p:sp>
          <p:nvSpPr>
            <p:cNvPr id="137" name="6B">
              <a:extLst>
                <a:ext uri="{FF2B5EF4-FFF2-40B4-BE49-F238E27FC236}">
                  <a16:creationId xmlns:a16="http://schemas.microsoft.com/office/drawing/2014/main" id="{87B2C68F-E4A8-4E22-A6D8-CC83E1AD7430}"/>
                </a:ext>
              </a:extLst>
            </p:cNvPr>
            <p:cNvSpPr txBox="1"/>
            <p:nvPr/>
          </p:nvSpPr>
          <p:spPr>
            <a:xfrm>
              <a:off x="1312102" y="3163499"/>
              <a:ext cx="226274" cy="283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/>
                <a:t>6</a:t>
              </a:r>
            </a:p>
          </p:txBody>
        </p:sp>
        <p:sp>
          <p:nvSpPr>
            <p:cNvPr id="138" name="7B">
              <a:extLst>
                <a:ext uri="{FF2B5EF4-FFF2-40B4-BE49-F238E27FC236}">
                  <a16:creationId xmlns:a16="http://schemas.microsoft.com/office/drawing/2014/main" id="{EE2CC0C6-50CE-49E8-9A22-4E23A1C01E0B}"/>
                </a:ext>
              </a:extLst>
            </p:cNvPr>
            <p:cNvSpPr txBox="1"/>
            <p:nvPr/>
          </p:nvSpPr>
          <p:spPr>
            <a:xfrm>
              <a:off x="1312102" y="3414317"/>
              <a:ext cx="226274" cy="283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/>
                <a:t>7</a:t>
              </a:r>
            </a:p>
          </p:txBody>
        </p:sp>
        <p:sp>
          <p:nvSpPr>
            <p:cNvPr id="139" name="9B">
              <a:extLst>
                <a:ext uri="{FF2B5EF4-FFF2-40B4-BE49-F238E27FC236}">
                  <a16:creationId xmlns:a16="http://schemas.microsoft.com/office/drawing/2014/main" id="{816844DD-471D-4D30-88F1-D1E796CA921A}"/>
                </a:ext>
              </a:extLst>
            </p:cNvPr>
            <p:cNvSpPr txBox="1"/>
            <p:nvPr/>
          </p:nvSpPr>
          <p:spPr>
            <a:xfrm>
              <a:off x="1312102" y="3668774"/>
              <a:ext cx="226274" cy="283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/>
                <a:t>9</a:t>
              </a:r>
            </a:p>
          </p:txBody>
        </p:sp>
        <p:sp>
          <p:nvSpPr>
            <p:cNvPr id="140" name="10B">
              <a:extLst>
                <a:ext uri="{FF2B5EF4-FFF2-40B4-BE49-F238E27FC236}">
                  <a16:creationId xmlns:a16="http://schemas.microsoft.com/office/drawing/2014/main" id="{8FD4C384-82C4-4706-9365-05609B0E9934}"/>
                </a:ext>
              </a:extLst>
            </p:cNvPr>
            <p:cNvSpPr txBox="1"/>
            <p:nvPr/>
          </p:nvSpPr>
          <p:spPr>
            <a:xfrm>
              <a:off x="1246444" y="3902074"/>
              <a:ext cx="347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/>
                <a:t>10</a:t>
              </a:r>
            </a:p>
          </p:txBody>
        </p:sp>
        <p:sp>
          <p:nvSpPr>
            <p:cNvPr id="141" name="11B">
              <a:extLst>
                <a:ext uri="{FF2B5EF4-FFF2-40B4-BE49-F238E27FC236}">
                  <a16:creationId xmlns:a16="http://schemas.microsoft.com/office/drawing/2014/main" id="{89C89194-CEA1-450C-BA82-CB842C2CFA4A}"/>
                </a:ext>
              </a:extLst>
            </p:cNvPr>
            <p:cNvSpPr txBox="1"/>
            <p:nvPr/>
          </p:nvSpPr>
          <p:spPr>
            <a:xfrm>
              <a:off x="1246198" y="4163058"/>
              <a:ext cx="347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/>
                <a:t>11</a:t>
              </a:r>
            </a:p>
          </p:txBody>
        </p:sp>
        <p:sp>
          <p:nvSpPr>
            <p:cNvPr id="142" name="12B">
              <a:extLst>
                <a:ext uri="{FF2B5EF4-FFF2-40B4-BE49-F238E27FC236}">
                  <a16:creationId xmlns:a16="http://schemas.microsoft.com/office/drawing/2014/main" id="{098C3E00-F599-4B1D-B469-1E5F5DD9EF86}"/>
                </a:ext>
              </a:extLst>
            </p:cNvPr>
            <p:cNvSpPr txBox="1"/>
            <p:nvPr/>
          </p:nvSpPr>
          <p:spPr>
            <a:xfrm>
              <a:off x="1246198" y="4403744"/>
              <a:ext cx="347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/>
                <a:t>12</a:t>
              </a:r>
            </a:p>
          </p:txBody>
        </p:sp>
        <p:sp>
          <p:nvSpPr>
            <p:cNvPr id="143" name="1H">
              <a:extLst>
                <a:ext uri="{FF2B5EF4-FFF2-40B4-BE49-F238E27FC236}">
                  <a16:creationId xmlns:a16="http://schemas.microsoft.com/office/drawing/2014/main" id="{CF4ABA48-E771-4867-B485-48257714B7F0}"/>
                </a:ext>
              </a:extLst>
            </p:cNvPr>
            <p:cNvSpPr txBox="1"/>
            <p:nvPr/>
          </p:nvSpPr>
          <p:spPr>
            <a:xfrm>
              <a:off x="3789182" y="2155234"/>
              <a:ext cx="226274" cy="283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/>
                <a:t>1</a:t>
              </a:r>
            </a:p>
          </p:txBody>
        </p:sp>
        <p:sp>
          <p:nvSpPr>
            <p:cNvPr id="144" name="3H">
              <a:extLst>
                <a:ext uri="{FF2B5EF4-FFF2-40B4-BE49-F238E27FC236}">
                  <a16:creationId xmlns:a16="http://schemas.microsoft.com/office/drawing/2014/main" id="{7E820783-6FE8-4A33-9D58-F4485F111C5B}"/>
                </a:ext>
              </a:extLst>
            </p:cNvPr>
            <p:cNvSpPr txBox="1"/>
            <p:nvPr/>
          </p:nvSpPr>
          <p:spPr>
            <a:xfrm>
              <a:off x="3789182" y="2384473"/>
              <a:ext cx="226274" cy="283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/>
                <a:t>3</a:t>
              </a:r>
            </a:p>
          </p:txBody>
        </p:sp>
        <p:sp>
          <p:nvSpPr>
            <p:cNvPr id="145" name="5H">
              <a:extLst>
                <a:ext uri="{FF2B5EF4-FFF2-40B4-BE49-F238E27FC236}">
                  <a16:creationId xmlns:a16="http://schemas.microsoft.com/office/drawing/2014/main" id="{02205DB1-1A9B-4376-9A32-03E7EDCB339A}"/>
                </a:ext>
              </a:extLst>
            </p:cNvPr>
            <p:cNvSpPr txBox="1"/>
            <p:nvPr/>
          </p:nvSpPr>
          <p:spPr>
            <a:xfrm>
              <a:off x="3789182" y="2644975"/>
              <a:ext cx="226274" cy="283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/>
                <a:t>5</a:t>
              </a:r>
            </a:p>
          </p:txBody>
        </p:sp>
        <p:sp>
          <p:nvSpPr>
            <p:cNvPr id="146" name="6H">
              <a:extLst>
                <a:ext uri="{FF2B5EF4-FFF2-40B4-BE49-F238E27FC236}">
                  <a16:creationId xmlns:a16="http://schemas.microsoft.com/office/drawing/2014/main" id="{42B85305-354B-47F1-AD88-6B302F769912}"/>
                </a:ext>
              </a:extLst>
            </p:cNvPr>
            <p:cNvSpPr txBox="1"/>
            <p:nvPr/>
          </p:nvSpPr>
          <p:spPr>
            <a:xfrm>
              <a:off x="3789182" y="2899432"/>
              <a:ext cx="226274" cy="283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/>
                <a:t>6</a:t>
              </a:r>
            </a:p>
          </p:txBody>
        </p:sp>
        <p:sp>
          <p:nvSpPr>
            <p:cNvPr id="147" name="7H">
              <a:extLst>
                <a:ext uri="{FF2B5EF4-FFF2-40B4-BE49-F238E27FC236}">
                  <a16:creationId xmlns:a16="http://schemas.microsoft.com/office/drawing/2014/main" id="{D6A31979-71B2-4828-8A32-478724A1B416}"/>
                </a:ext>
              </a:extLst>
            </p:cNvPr>
            <p:cNvSpPr txBox="1"/>
            <p:nvPr/>
          </p:nvSpPr>
          <p:spPr>
            <a:xfrm>
              <a:off x="3789182" y="3153889"/>
              <a:ext cx="226274" cy="283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/>
                <a:t>7</a:t>
              </a:r>
            </a:p>
          </p:txBody>
        </p:sp>
        <p:sp>
          <p:nvSpPr>
            <p:cNvPr id="148" name="8H">
              <a:extLst>
                <a:ext uri="{FF2B5EF4-FFF2-40B4-BE49-F238E27FC236}">
                  <a16:creationId xmlns:a16="http://schemas.microsoft.com/office/drawing/2014/main" id="{92105AB5-60FF-4107-943F-6A4D04345E64}"/>
                </a:ext>
              </a:extLst>
            </p:cNvPr>
            <p:cNvSpPr txBox="1"/>
            <p:nvPr/>
          </p:nvSpPr>
          <p:spPr>
            <a:xfrm>
              <a:off x="3789182" y="3404707"/>
              <a:ext cx="226274" cy="283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/>
                <a:t>8</a:t>
              </a:r>
            </a:p>
          </p:txBody>
        </p:sp>
        <p:sp>
          <p:nvSpPr>
            <p:cNvPr id="149" name="9H">
              <a:extLst>
                <a:ext uri="{FF2B5EF4-FFF2-40B4-BE49-F238E27FC236}">
                  <a16:creationId xmlns:a16="http://schemas.microsoft.com/office/drawing/2014/main" id="{4FDCB529-AB52-4693-A0E4-344F5DA6DCDE}"/>
                </a:ext>
              </a:extLst>
            </p:cNvPr>
            <p:cNvSpPr txBox="1"/>
            <p:nvPr/>
          </p:nvSpPr>
          <p:spPr>
            <a:xfrm>
              <a:off x="3789182" y="3659164"/>
              <a:ext cx="226274" cy="283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/>
                <a:t>9</a:t>
              </a:r>
            </a:p>
          </p:txBody>
        </p:sp>
        <p:sp>
          <p:nvSpPr>
            <p:cNvPr id="150" name="13H">
              <a:extLst>
                <a:ext uri="{FF2B5EF4-FFF2-40B4-BE49-F238E27FC236}">
                  <a16:creationId xmlns:a16="http://schemas.microsoft.com/office/drawing/2014/main" id="{3E729010-77F9-47F4-82AC-923BD50AC202}"/>
                </a:ext>
              </a:extLst>
            </p:cNvPr>
            <p:cNvSpPr txBox="1"/>
            <p:nvPr/>
          </p:nvSpPr>
          <p:spPr>
            <a:xfrm>
              <a:off x="3723524" y="3892464"/>
              <a:ext cx="347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/>
                <a:t>13</a:t>
              </a:r>
            </a:p>
          </p:txBody>
        </p:sp>
        <p:sp>
          <p:nvSpPr>
            <p:cNvPr id="151" name="15H">
              <a:extLst>
                <a:ext uri="{FF2B5EF4-FFF2-40B4-BE49-F238E27FC236}">
                  <a16:creationId xmlns:a16="http://schemas.microsoft.com/office/drawing/2014/main" id="{2FF658C2-AF47-4258-A313-D47B32AE8DD9}"/>
                </a:ext>
              </a:extLst>
            </p:cNvPr>
            <p:cNvSpPr txBox="1"/>
            <p:nvPr/>
          </p:nvSpPr>
          <p:spPr>
            <a:xfrm>
              <a:off x="3723278" y="4153448"/>
              <a:ext cx="347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/>
                <a:t>15</a:t>
              </a:r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1112E62D-BA73-4244-836F-E88C24A50CCF}"/>
                </a:ext>
              </a:extLst>
            </p:cNvPr>
            <p:cNvSpPr/>
            <p:nvPr/>
          </p:nvSpPr>
          <p:spPr>
            <a:xfrm>
              <a:off x="1693378" y="5458115"/>
              <a:ext cx="907909" cy="272828"/>
            </a:xfrm>
            <a:custGeom>
              <a:avLst/>
              <a:gdLst>
                <a:gd name="connsiteX0" fmla="*/ 37575 w 799575"/>
                <a:gd name="connsiteY0" fmla="*/ 848230 h 848230"/>
                <a:gd name="connsiteX1" fmla="*/ 29955 w 799575"/>
                <a:gd name="connsiteY1" fmla="*/ 32890 h 848230"/>
                <a:gd name="connsiteX2" fmla="*/ 121395 w 799575"/>
                <a:gd name="connsiteY2" fmla="*/ 535810 h 848230"/>
                <a:gd name="connsiteX3" fmla="*/ 75675 w 799575"/>
                <a:gd name="connsiteY3" fmla="*/ 520570 h 848230"/>
                <a:gd name="connsiteX4" fmla="*/ 266175 w 799575"/>
                <a:gd name="connsiteY4" fmla="*/ 680590 h 848230"/>
                <a:gd name="connsiteX5" fmla="*/ 296655 w 799575"/>
                <a:gd name="connsiteY5" fmla="*/ 520570 h 848230"/>
                <a:gd name="connsiteX6" fmla="*/ 319515 w 799575"/>
                <a:gd name="connsiteY6" fmla="*/ 505330 h 848230"/>
                <a:gd name="connsiteX7" fmla="*/ 441435 w 799575"/>
                <a:gd name="connsiteY7" fmla="*/ 634870 h 848230"/>
                <a:gd name="connsiteX8" fmla="*/ 456675 w 799575"/>
                <a:gd name="connsiteY8" fmla="*/ 612010 h 848230"/>
                <a:gd name="connsiteX9" fmla="*/ 365235 w 799575"/>
                <a:gd name="connsiteY9" fmla="*/ 505330 h 848230"/>
                <a:gd name="connsiteX10" fmla="*/ 685275 w 799575"/>
                <a:gd name="connsiteY10" fmla="*/ 665350 h 848230"/>
                <a:gd name="connsiteX11" fmla="*/ 799575 w 799575"/>
                <a:gd name="connsiteY11" fmla="*/ 657730 h 848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99575" h="848230">
                  <a:moveTo>
                    <a:pt x="37575" y="848230"/>
                  </a:moveTo>
                  <a:cubicBezTo>
                    <a:pt x="35035" y="576450"/>
                    <a:pt x="-40474" y="295398"/>
                    <a:pt x="29955" y="32890"/>
                  </a:cubicBezTo>
                  <a:cubicBezTo>
                    <a:pt x="74107" y="-131678"/>
                    <a:pt x="105491" y="366165"/>
                    <a:pt x="121395" y="535810"/>
                  </a:cubicBezTo>
                  <a:cubicBezTo>
                    <a:pt x="122894" y="551804"/>
                    <a:pt x="90915" y="525650"/>
                    <a:pt x="75675" y="520570"/>
                  </a:cubicBezTo>
                  <a:cubicBezTo>
                    <a:pt x="91843" y="19348"/>
                    <a:pt x="43157" y="433677"/>
                    <a:pt x="266175" y="680590"/>
                  </a:cubicBezTo>
                  <a:cubicBezTo>
                    <a:pt x="302571" y="720885"/>
                    <a:pt x="280845" y="572516"/>
                    <a:pt x="296655" y="520570"/>
                  </a:cubicBezTo>
                  <a:cubicBezTo>
                    <a:pt x="299321" y="511809"/>
                    <a:pt x="311895" y="510410"/>
                    <a:pt x="319515" y="505330"/>
                  </a:cubicBezTo>
                  <a:cubicBezTo>
                    <a:pt x="360155" y="548510"/>
                    <a:pt x="394629" y="598465"/>
                    <a:pt x="441435" y="634870"/>
                  </a:cubicBezTo>
                  <a:cubicBezTo>
                    <a:pt x="448664" y="640493"/>
                    <a:pt x="461318" y="619904"/>
                    <a:pt x="456675" y="612010"/>
                  </a:cubicBezTo>
                  <a:cubicBezTo>
                    <a:pt x="432929" y="571641"/>
                    <a:pt x="319625" y="494688"/>
                    <a:pt x="365235" y="505330"/>
                  </a:cubicBezTo>
                  <a:cubicBezTo>
                    <a:pt x="481387" y="532432"/>
                    <a:pt x="578595" y="612010"/>
                    <a:pt x="685275" y="665350"/>
                  </a:cubicBezTo>
                  <a:lnTo>
                    <a:pt x="799575" y="65773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40259FF2-5CD6-4168-91FD-335156F171A0}"/>
                </a:ext>
              </a:extLst>
            </p:cNvPr>
            <p:cNvSpPr/>
            <p:nvPr/>
          </p:nvSpPr>
          <p:spPr>
            <a:xfrm>
              <a:off x="4156951" y="5458506"/>
              <a:ext cx="495838" cy="281672"/>
            </a:xfrm>
            <a:custGeom>
              <a:avLst/>
              <a:gdLst>
                <a:gd name="connsiteX0" fmla="*/ 32288 w 495838"/>
                <a:gd name="connsiteY0" fmla="*/ 89885 h 281672"/>
                <a:gd name="connsiteX1" fmla="*/ 60863 w 495838"/>
                <a:gd name="connsiteY1" fmla="*/ 277210 h 281672"/>
                <a:gd name="connsiteX2" fmla="*/ 22763 w 495838"/>
                <a:gd name="connsiteY2" fmla="*/ 267685 h 281672"/>
                <a:gd name="connsiteX3" fmla="*/ 538 w 495838"/>
                <a:gd name="connsiteY3" fmla="*/ 204185 h 281672"/>
                <a:gd name="connsiteX4" fmla="*/ 38638 w 495838"/>
                <a:gd name="connsiteY4" fmla="*/ 178785 h 281672"/>
                <a:gd name="connsiteX5" fmla="*/ 48163 w 495838"/>
                <a:gd name="connsiteY5" fmla="*/ 169260 h 281672"/>
                <a:gd name="connsiteX6" fmla="*/ 60863 w 495838"/>
                <a:gd name="connsiteY6" fmla="*/ 162910 h 281672"/>
                <a:gd name="connsiteX7" fmla="*/ 76738 w 495838"/>
                <a:gd name="connsiteY7" fmla="*/ 153385 h 281672"/>
                <a:gd name="connsiteX8" fmla="*/ 124363 w 495838"/>
                <a:gd name="connsiteY8" fmla="*/ 254985 h 281672"/>
                <a:gd name="connsiteX9" fmla="*/ 200563 w 495838"/>
                <a:gd name="connsiteY9" fmla="*/ 181960 h 281672"/>
                <a:gd name="connsiteX10" fmla="*/ 232313 w 495838"/>
                <a:gd name="connsiteY10" fmla="*/ 213710 h 281672"/>
                <a:gd name="connsiteX11" fmla="*/ 238663 w 495838"/>
                <a:gd name="connsiteY11" fmla="*/ 185135 h 281672"/>
                <a:gd name="connsiteX12" fmla="*/ 330738 w 495838"/>
                <a:gd name="connsiteY12" fmla="*/ 245460 h 281672"/>
                <a:gd name="connsiteX13" fmla="*/ 340263 w 495838"/>
                <a:gd name="connsiteY13" fmla="*/ 242285 h 281672"/>
                <a:gd name="connsiteX14" fmla="*/ 397413 w 495838"/>
                <a:gd name="connsiteY14" fmla="*/ 216885 h 281672"/>
                <a:gd name="connsiteX15" fmla="*/ 419638 w 495838"/>
                <a:gd name="connsiteY15" fmla="*/ 220060 h 281672"/>
                <a:gd name="connsiteX16" fmla="*/ 495838 w 495838"/>
                <a:gd name="connsiteY16" fmla="*/ 226410 h 28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95838" h="281672">
                  <a:moveTo>
                    <a:pt x="32288" y="89885"/>
                  </a:moveTo>
                  <a:cubicBezTo>
                    <a:pt x="-49215" y="-138323"/>
                    <a:pt x="47900" y="121656"/>
                    <a:pt x="60863" y="277210"/>
                  </a:cubicBezTo>
                  <a:cubicBezTo>
                    <a:pt x="61950" y="290256"/>
                    <a:pt x="35463" y="270860"/>
                    <a:pt x="22763" y="267685"/>
                  </a:cubicBezTo>
                  <a:cubicBezTo>
                    <a:pt x="15355" y="246518"/>
                    <a:pt x="-3404" y="226261"/>
                    <a:pt x="538" y="204185"/>
                  </a:cubicBezTo>
                  <a:cubicBezTo>
                    <a:pt x="3221" y="189159"/>
                    <a:pt x="26329" y="187811"/>
                    <a:pt x="38638" y="178785"/>
                  </a:cubicBezTo>
                  <a:cubicBezTo>
                    <a:pt x="42259" y="176130"/>
                    <a:pt x="44509" y="171870"/>
                    <a:pt x="48163" y="169260"/>
                  </a:cubicBezTo>
                  <a:cubicBezTo>
                    <a:pt x="52014" y="166509"/>
                    <a:pt x="56726" y="165209"/>
                    <a:pt x="60863" y="162910"/>
                  </a:cubicBezTo>
                  <a:cubicBezTo>
                    <a:pt x="66258" y="159913"/>
                    <a:pt x="71446" y="156560"/>
                    <a:pt x="76738" y="153385"/>
                  </a:cubicBezTo>
                  <a:cubicBezTo>
                    <a:pt x="92613" y="187252"/>
                    <a:pt x="86970" y="254135"/>
                    <a:pt x="124363" y="254985"/>
                  </a:cubicBezTo>
                  <a:cubicBezTo>
                    <a:pt x="156726" y="255721"/>
                    <a:pt x="255035" y="94805"/>
                    <a:pt x="200563" y="181960"/>
                  </a:cubicBezTo>
                  <a:cubicBezTo>
                    <a:pt x="211146" y="192543"/>
                    <a:pt x="217398" y="212467"/>
                    <a:pt x="232313" y="213710"/>
                  </a:cubicBezTo>
                  <a:cubicBezTo>
                    <a:pt x="242037" y="214520"/>
                    <a:pt x="229377" y="182139"/>
                    <a:pt x="238663" y="185135"/>
                  </a:cubicBezTo>
                  <a:cubicBezTo>
                    <a:pt x="273583" y="196400"/>
                    <a:pt x="300046" y="225352"/>
                    <a:pt x="330738" y="245460"/>
                  </a:cubicBezTo>
                  <a:cubicBezTo>
                    <a:pt x="333913" y="244402"/>
                    <a:pt x="337187" y="243603"/>
                    <a:pt x="340263" y="242285"/>
                  </a:cubicBezTo>
                  <a:cubicBezTo>
                    <a:pt x="359424" y="234073"/>
                    <a:pt x="377338" y="222506"/>
                    <a:pt x="397413" y="216885"/>
                  </a:cubicBezTo>
                  <a:cubicBezTo>
                    <a:pt x="404619" y="214867"/>
                    <a:pt x="412192" y="219315"/>
                    <a:pt x="419638" y="220060"/>
                  </a:cubicBezTo>
                  <a:cubicBezTo>
                    <a:pt x="484055" y="226502"/>
                    <a:pt x="468648" y="226410"/>
                    <a:pt x="495838" y="22641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54" name="Yellow B Coach">
            <a:extLst>
              <a:ext uri="{FF2B5EF4-FFF2-40B4-BE49-F238E27FC236}">
                <a16:creationId xmlns:a16="http://schemas.microsoft.com/office/drawing/2014/main" id="{1236A6CB-66F8-4DC9-8AEE-2609E52634CC}"/>
              </a:ext>
            </a:extLst>
          </p:cNvPr>
          <p:cNvSpPr/>
          <p:nvPr/>
        </p:nvSpPr>
        <p:spPr>
          <a:xfrm>
            <a:off x="6593083" y="5535520"/>
            <a:ext cx="2343057" cy="264536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5" name="Yellow B Coach">
            <a:extLst>
              <a:ext uri="{FF2B5EF4-FFF2-40B4-BE49-F238E27FC236}">
                <a16:creationId xmlns:a16="http://schemas.microsoft.com/office/drawing/2014/main" id="{5F367985-37FD-40F2-AA07-1D5E0C676DEB}"/>
              </a:ext>
            </a:extLst>
          </p:cNvPr>
          <p:cNvSpPr/>
          <p:nvPr/>
        </p:nvSpPr>
        <p:spPr>
          <a:xfrm>
            <a:off x="9059692" y="5531026"/>
            <a:ext cx="2220884" cy="264536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aptain Sign B">
            <a:extLst>
              <a:ext uri="{FF2B5EF4-FFF2-40B4-BE49-F238E27FC236}">
                <a16:creationId xmlns:a16="http://schemas.microsoft.com/office/drawing/2014/main" id="{1941133D-6A35-4CD3-8EFB-785C999028C1}"/>
              </a:ext>
            </a:extLst>
          </p:cNvPr>
          <p:cNvSpPr/>
          <p:nvPr/>
        </p:nvSpPr>
        <p:spPr>
          <a:xfrm>
            <a:off x="6886146" y="5524696"/>
            <a:ext cx="600100" cy="276999"/>
          </a:xfrm>
          <a:custGeom>
            <a:avLst/>
            <a:gdLst>
              <a:gd name="connsiteX0" fmla="*/ 160020 w 845820"/>
              <a:gd name="connsiteY0" fmla="*/ 391249 h 598055"/>
              <a:gd name="connsiteX1" fmla="*/ 99060 w 845820"/>
              <a:gd name="connsiteY1" fmla="*/ 429349 h 598055"/>
              <a:gd name="connsiteX2" fmla="*/ 30480 w 845820"/>
              <a:gd name="connsiteY2" fmla="*/ 566509 h 598055"/>
              <a:gd name="connsiteX3" fmla="*/ 83820 w 845820"/>
              <a:gd name="connsiteY3" fmla="*/ 551269 h 598055"/>
              <a:gd name="connsiteX4" fmla="*/ 121920 w 845820"/>
              <a:gd name="connsiteY4" fmla="*/ 436969 h 598055"/>
              <a:gd name="connsiteX5" fmla="*/ 121920 w 845820"/>
              <a:gd name="connsiteY5" fmla="*/ 2629 h 598055"/>
              <a:gd name="connsiteX6" fmla="*/ 99060 w 845820"/>
              <a:gd name="connsiteY6" fmla="*/ 25489 h 598055"/>
              <a:gd name="connsiteX7" fmla="*/ 0 w 845820"/>
              <a:gd name="connsiteY7" fmla="*/ 185509 h 598055"/>
              <a:gd name="connsiteX8" fmla="*/ 38100 w 845820"/>
              <a:gd name="connsiteY8" fmla="*/ 345529 h 598055"/>
              <a:gd name="connsiteX9" fmla="*/ 60960 w 845820"/>
              <a:gd name="connsiteY9" fmla="*/ 391249 h 598055"/>
              <a:gd name="connsiteX10" fmla="*/ 236220 w 845820"/>
              <a:gd name="connsiteY10" fmla="*/ 505549 h 598055"/>
              <a:gd name="connsiteX11" fmla="*/ 350520 w 845820"/>
              <a:gd name="connsiteY11" fmla="*/ 520789 h 598055"/>
              <a:gd name="connsiteX12" fmla="*/ 411480 w 845820"/>
              <a:gd name="connsiteY12" fmla="*/ 444589 h 598055"/>
              <a:gd name="connsiteX13" fmla="*/ 381000 w 845820"/>
              <a:gd name="connsiteY13" fmla="*/ 376009 h 598055"/>
              <a:gd name="connsiteX14" fmla="*/ 335280 w 845820"/>
              <a:gd name="connsiteY14" fmla="*/ 276949 h 598055"/>
              <a:gd name="connsiteX15" fmla="*/ 502920 w 845820"/>
              <a:gd name="connsiteY15" fmla="*/ 307429 h 598055"/>
              <a:gd name="connsiteX16" fmla="*/ 518160 w 845820"/>
              <a:gd name="connsiteY16" fmla="*/ 368389 h 598055"/>
              <a:gd name="connsiteX17" fmla="*/ 388620 w 845820"/>
              <a:gd name="connsiteY17" fmla="*/ 482689 h 598055"/>
              <a:gd name="connsiteX18" fmla="*/ 487680 w 845820"/>
              <a:gd name="connsiteY18" fmla="*/ 475069 h 598055"/>
              <a:gd name="connsiteX19" fmla="*/ 510540 w 845820"/>
              <a:gd name="connsiteY19" fmla="*/ 444589 h 598055"/>
              <a:gd name="connsiteX20" fmla="*/ 563880 w 845820"/>
              <a:gd name="connsiteY20" fmla="*/ 482689 h 598055"/>
              <a:gd name="connsiteX21" fmla="*/ 571500 w 845820"/>
              <a:gd name="connsiteY21" fmla="*/ 459829 h 598055"/>
              <a:gd name="connsiteX22" fmla="*/ 586740 w 845820"/>
              <a:gd name="connsiteY22" fmla="*/ 2629 h 598055"/>
              <a:gd name="connsiteX23" fmla="*/ 594360 w 845820"/>
              <a:gd name="connsiteY23" fmla="*/ 116929 h 598055"/>
              <a:gd name="connsiteX24" fmla="*/ 609600 w 845820"/>
              <a:gd name="connsiteY24" fmla="*/ 238849 h 598055"/>
              <a:gd name="connsiteX25" fmla="*/ 617220 w 845820"/>
              <a:gd name="connsiteY25" fmla="*/ 269329 h 598055"/>
              <a:gd name="connsiteX26" fmla="*/ 632460 w 845820"/>
              <a:gd name="connsiteY26" fmla="*/ 299809 h 598055"/>
              <a:gd name="connsiteX27" fmla="*/ 624840 w 845820"/>
              <a:gd name="connsiteY27" fmla="*/ 368389 h 598055"/>
              <a:gd name="connsiteX28" fmla="*/ 563880 w 845820"/>
              <a:gd name="connsiteY28" fmla="*/ 421729 h 598055"/>
              <a:gd name="connsiteX29" fmla="*/ 845820 w 845820"/>
              <a:gd name="connsiteY29" fmla="*/ 436969 h 598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845820" h="598055">
                <a:moveTo>
                  <a:pt x="160020" y="391249"/>
                </a:moveTo>
                <a:cubicBezTo>
                  <a:pt x="139700" y="403949"/>
                  <a:pt x="114400" y="410941"/>
                  <a:pt x="99060" y="429349"/>
                </a:cubicBezTo>
                <a:cubicBezTo>
                  <a:pt x="69476" y="464849"/>
                  <a:pt x="48618" y="521163"/>
                  <a:pt x="30480" y="566509"/>
                </a:cubicBezTo>
                <a:cubicBezTo>
                  <a:pt x="40079" y="595306"/>
                  <a:pt x="42536" y="626331"/>
                  <a:pt x="83820" y="551269"/>
                </a:cubicBezTo>
                <a:cubicBezTo>
                  <a:pt x="103174" y="516079"/>
                  <a:pt x="109220" y="475069"/>
                  <a:pt x="121920" y="436969"/>
                </a:cubicBezTo>
                <a:cubicBezTo>
                  <a:pt x="137809" y="262193"/>
                  <a:pt x="152125" y="195942"/>
                  <a:pt x="121920" y="2629"/>
                </a:cubicBezTo>
                <a:cubicBezTo>
                  <a:pt x="120256" y="-8018"/>
                  <a:pt x="105038" y="16523"/>
                  <a:pt x="99060" y="25489"/>
                </a:cubicBezTo>
                <a:cubicBezTo>
                  <a:pt x="64262" y="77686"/>
                  <a:pt x="0" y="185509"/>
                  <a:pt x="0" y="185509"/>
                </a:cubicBezTo>
                <a:cubicBezTo>
                  <a:pt x="12700" y="238849"/>
                  <a:pt x="22523" y="292957"/>
                  <a:pt x="38100" y="345529"/>
                </a:cubicBezTo>
                <a:cubicBezTo>
                  <a:pt x="42941" y="361866"/>
                  <a:pt x="47705" y="380543"/>
                  <a:pt x="60960" y="391249"/>
                </a:cubicBezTo>
                <a:cubicBezTo>
                  <a:pt x="115218" y="435073"/>
                  <a:pt x="172555" y="477067"/>
                  <a:pt x="236220" y="505549"/>
                </a:cubicBezTo>
                <a:cubicBezTo>
                  <a:pt x="271306" y="521245"/>
                  <a:pt x="312420" y="515709"/>
                  <a:pt x="350520" y="520789"/>
                </a:cubicBezTo>
                <a:cubicBezTo>
                  <a:pt x="370840" y="495389"/>
                  <a:pt x="400734" y="475291"/>
                  <a:pt x="411480" y="444589"/>
                </a:cubicBezTo>
                <a:cubicBezTo>
                  <a:pt x="445951" y="346100"/>
                  <a:pt x="414581" y="364815"/>
                  <a:pt x="381000" y="376009"/>
                </a:cubicBezTo>
                <a:cubicBezTo>
                  <a:pt x="298970" y="312208"/>
                  <a:pt x="299468" y="348572"/>
                  <a:pt x="335280" y="276949"/>
                </a:cubicBezTo>
                <a:cubicBezTo>
                  <a:pt x="391160" y="287109"/>
                  <a:pt x="452120" y="282029"/>
                  <a:pt x="502920" y="307429"/>
                </a:cubicBezTo>
                <a:cubicBezTo>
                  <a:pt x="521654" y="316796"/>
                  <a:pt x="521603" y="347729"/>
                  <a:pt x="518160" y="368389"/>
                </a:cubicBezTo>
                <a:cubicBezTo>
                  <a:pt x="503168" y="458342"/>
                  <a:pt x="462234" y="452016"/>
                  <a:pt x="388620" y="482689"/>
                </a:cubicBezTo>
                <a:cubicBezTo>
                  <a:pt x="429239" y="490813"/>
                  <a:pt x="443296" y="499278"/>
                  <a:pt x="487680" y="475069"/>
                </a:cubicBezTo>
                <a:cubicBezTo>
                  <a:pt x="498829" y="468988"/>
                  <a:pt x="502920" y="454749"/>
                  <a:pt x="510540" y="444589"/>
                </a:cubicBezTo>
                <a:cubicBezTo>
                  <a:pt x="528320" y="457289"/>
                  <a:pt x="542682" y="477390"/>
                  <a:pt x="563880" y="482689"/>
                </a:cubicBezTo>
                <a:cubicBezTo>
                  <a:pt x="571672" y="484637"/>
                  <a:pt x="571118" y="467852"/>
                  <a:pt x="571500" y="459829"/>
                </a:cubicBezTo>
                <a:cubicBezTo>
                  <a:pt x="578753" y="307517"/>
                  <a:pt x="581660" y="155029"/>
                  <a:pt x="586740" y="2629"/>
                </a:cubicBezTo>
                <a:cubicBezTo>
                  <a:pt x="589280" y="40729"/>
                  <a:pt x="590682" y="78922"/>
                  <a:pt x="594360" y="116929"/>
                </a:cubicBezTo>
                <a:cubicBezTo>
                  <a:pt x="598305" y="157695"/>
                  <a:pt x="603525" y="198346"/>
                  <a:pt x="609600" y="238849"/>
                </a:cubicBezTo>
                <a:cubicBezTo>
                  <a:pt x="611154" y="249206"/>
                  <a:pt x="613543" y="259523"/>
                  <a:pt x="617220" y="269329"/>
                </a:cubicBezTo>
                <a:cubicBezTo>
                  <a:pt x="621208" y="279965"/>
                  <a:pt x="627380" y="289649"/>
                  <a:pt x="632460" y="299809"/>
                </a:cubicBezTo>
                <a:cubicBezTo>
                  <a:pt x="629920" y="322669"/>
                  <a:pt x="633900" y="347248"/>
                  <a:pt x="624840" y="368389"/>
                </a:cubicBezTo>
                <a:cubicBezTo>
                  <a:pt x="615925" y="389191"/>
                  <a:pt x="583501" y="408649"/>
                  <a:pt x="563880" y="421729"/>
                </a:cubicBezTo>
                <a:cubicBezTo>
                  <a:pt x="658596" y="484873"/>
                  <a:pt x="577582" y="436969"/>
                  <a:pt x="845820" y="436969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Captain Sign H">
            <a:extLst>
              <a:ext uri="{FF2B5EF4-FFF2-40B4-BE49-F238E27FC236}">
                <a16:creationId xmlns:a16="http://schemas.microsoft.com/office/drawing/2014/main" id="{74FB6C43-A75F-4D82-89BC-54E195D20974}"/>
              </a:ext>
            </a:extLst>
          </p:cNvPr>
          <p:cNvSpPr/>
          <p:nvPr/>
        </p:nvSpPr>
        <p:spPr>
          <a:xfrm>
            <a:off x="9395964" y="5529558"/>
            <a:ext cx="448316" cy="255093"/>
          </a:xfrm>
          <a:custGeom>
            <a:avLst/>
            <a:gdLst>
              <a:gd name="connsiteX0" fmla="*/ 0 w 527050"/>
              <a:gd name="connsiteY0" fmla="*/ 171450 h 308842"/>
              <a:gd name="connsiteX1" fmla="*/ 57150 w 527050"/>
              <a:gd name="connsiteY1" fmla="*/ 76200 h 308842"/>
              <a:gd name="connsiteX2" fmla="*/ 76200 w 527050"/>
              <a:gd name="connsiteY2" fmla="*/ 50800 h 308842"/>
              <a:gd name="connsiteX3" fmla="*/ 95250 w 527050"/>
              <a:gd name="connsiteY3" fmla="*/ 0 h 308842"/>
              <a:gd name="connsiteX4" fmla="*/ 171450 w 527050"/>
              <a:gd name="connsiteY4" fmla="*/ 298450 h 308842"/>
              <a:gd name="connsiteX5" fmla="*/ 254000 w 527050"/>
              <a:gd name="connsiteY5" fmla="*/ 273050 h 308842"/>
              <a:gd name="connsiteX6" fmla="*/ 260350 w 527050"/>
              <a:gd name="connsiteY6" fmla="*/ 114300 h 308842"/>
              <a:gd name="connsiteX7" fmla="*/ 273050 w 527050"/>
              <a:gd name="connsiteY7" fmla="*/ 234950 h 308842"/>
              <a:gd name="connsiteX8" fmla="*/ 279400 w 527050"/>
              <a:gd name="connsiteY8" fmla="*/ 273050 h 308842"/>
              <a:gd name="connsiteX9" fmla="*/ 298450 w 527050"/>
              <a:gd name="connsiteY9" fmla="*/ 292100 h 308842"/>
              <a:gd name="connsiteX10" fmla="*/ 323850 w 527050"/>
              <a:gd name="connsiteY10" fmla="*/ 273050 h 308842"/>
              <a:gd name="connsiteX11" fmla="*/ 349250 w 527050"/>
              <a:gd name="connsiteY11" fmla="*/ 241300 h 308842"/>
              <a:gd name="connsiteX12" fmla="*/ 355600 w 527050"/>
              <a:gd name="connsiteY12" fmla="*/ 285750 h 308842"/>
              <a:gd name="connsiteX13" fmla="*/ 374650 w 527050"/>
              <a:gd name="connsiteY13" fmla="*/ 254000 h 308842"/>
              <a:gd name="connsiteX14" fmla="*/ 381000 w 527050"/>
              <a:gd name="connsiteY14" fmla="*/ 171450 h 308842"/>
              <a:gd name="connsiteX15" fmla="*/ 425450 w 527050"/>
              <a:gd name="connsiteY15" fmla="*/ 120650 h 308842"/>
              <a:gd name="connsiteX16" fmla="*/ 527050 w 527050"/>
              <a:gd name="connsiteY16" fmla="*/ 127000 h 308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27050" h="308842">
                <a:moveTo>
                  <a:pt x="0" y="171450"/>
                </a:moveTo>
                <a:cubicBezTo>
                  <a:pt x="19050" y="139700"/>
                  <a:pt x="34934" y="105821"/>
                  <a:pt x="57150" y="76200"/>
                </a:cubicBezTo>
                <a:cubicBezTo>
                  <a:pt x="63500" y="67733"/>
                  <a:pt x="71467" y="60266"/>
                  <a:pt x="76200" y="50800"/>
                </a:cubicBezTo>
                <a:cubicBezTo>
                  <a:pt x="84288" y="34624"/>
                  <a:pt x="88900" y="16933"/>
                  <a:pt x="95250" y="0"/>
                </a:cubicBezTo>
                <a:cubicBezTo>
                  <a:pt x="120650" y="99483"/>
                  <a:pt x="119844" y="209687"/>
                  <a:pt x="171450" y="298450"/>
                </a:cubicBezTo>
                <a:cubicBezTo>
                  <a:pt x="185920" y="323339"/>
                  <a:pt x="241484" y="298977"/>
                  <a:pt x="254000" y="273050"/>
                </a:cubicBezTo>
                <a:cubicBezTo>
                  <a:pt x="277024" y="225358"/>
                  <a:pt x="258233" y="167217"/>
                  <a:pt x="260350" y="114300"/>
                </a:cubicBezTo>
                <a:cubicBezTo>
                  <a:pt x="264583" y="154517"/>
                  <a:pt x="268232" y="194799"/>
                  <a:pt x="273050" y="234950"/>
                </a:cubicBezTo>
                <a:cubicBezTo>
                  <a:pt x="274584" y="247733"/>
                  <a:pt x="274171" y="261285"/>
                  <a:pt x="279400" y="273050"/>
                </a:cubicBezTo>
                <a:cubicBezTo>
                  <a:pt x="283047" y="281256"/>
                  <a:pt x="292100" y="285750"/>
                  <a:pt x="298450" y="292100"/>
                </a:cubicBezTo>
                <a:cubicBezTo>
                  <a:pt x="306917" y="285750"/>
                  <a:pt x="318782" y="282341"/>
                  <a:pt x="323850" y="273050"/>
                </a:cubicBezTo>
                <a:cubicBezTo>
                  <a:pt x="347859" y="229033"/>
                  <a:pt x="322733" y="201524"/>
                  <a:pt x="349250" y="241300"/>
                </a:cubicBezTo>
                <a:cubicBezTo>
                  <a:pt x="351367" y="256117"/>
                  <a:pt x="342213" y="279057"/>
                  <a:pt x="355600" y="285750"/>
                </a:cubicBezTo>
                <a:cubicBezTo>
                  <a:pt x="366639" y="291270"/>
                  <a:pt x="371973" y="266048"/>
                  <a:pt x="374650" y="254000"/>
                </a:cubicBezTo>
                <a:cubicBezTo>
                  <a:pt x="380637" y="227059"/>
                  <a:pt x="371175" y="197240"/>
                  <a:pt x="381000" y="171450"/>
                </a:cubicBezTo>
                <a:cubicBezTo>
                  <a:pt x="389010" y="150424"/>
                  <a:pt x="410633" y="137583"/>
                  <a:pt x="425450" y="120650"/>
                </a:cubicBezTo>
                <a:cubicBezTo>
                  <a:pt x="518573" y="127302"/>
                  <a:pt x="484641" y="127000"/>
                  <a:pt x="527050" y="12700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6" name="From the 2nd referee:">
            <a:extLst>
              <a:ext uri="{FF2B5EF4-FFF2-40B4-BE49-F238E27FC236}">
                <a16:creationId xmlns:a16="http://schemas.microsoft.com/office/drawing/2014/main" id="{BD56DA1C-54BC-4D9B-8C5E-F693CA9381C7}"/>
              </a:ext>
            </a:extLst>
          </p:cNvPr>
          <p:cNvSpPr txBox="1"/>
          <p:nvPr/>
        </p:nvSpPr>
        <p:spPr>
          <a:xfrm>
            <a:off x="1800164" y="2780695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From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the 2</a:t>
            </a:r>
            <a:r>
              <a:rPr lang="fr-FR" sz="1600" baseline="30000" dirty="0">
                <a:solidFill>
                  <a:srgbClr val="004A9D"/>
                </a:solidFill>
                <a:latin typeface="Arial Black" panose="020B0A04020102020204" pitchFamily="34" charset="0"/>
              </a:rPr>
              <a:t>nd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referee:</a:t>
            </a:r>
          </a:p>
        </p:txBody>
      </p:sp>
      <p:sp>
        <p:nvSpPr>
          <p:cNvPr id="157" name="ZoneTexte 73">
            <a:extLst>
              <a:ext uri="{FF2B5EF4-FFF2-40B4-BE49-F238E27FC236}">
                <a16:creationId xmlns:a16="http://schemas.microsoft.com/office/drawing/2014/main" id="{3A9A3558-A48F-4A86-936D-9EB7F929F139}"/>
              </a:ext>
            </a:extLst>
          </p:cNvPr>
          <p:cNvSpPr txBox="1"/>
          <p:nvPr/>
        </p:nvSpPr>
        <p:spPr>
          <a:xfrm>
            <a:off x="1794240" y="3132101"/>
            <a:ext cx="3403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The team </a:t>
            </a:r>
            <a:r>
              <a:rPr lang="fr-FR" sz="1200" dirty="0" err="1">
                <a:solidFill>
                  <a:srgbClr val="004A9D"/>
                </a:solidFill>
                <a:latin typeface="Arial Black" panose="020B0A04020102020204" pitchFamily="34" charset="0"/>
              </a:rPr>
              <a:t>playing</a:t>
            </a:r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 on </a:t>
            </a:r>
            <a:r>
              <a:rPr lang="fr-FR" sz="1200" dirty="0" err="1">
                <a:solidFill>
                  <a:srgbClr val="004A9D"/>
                </a:solidFill>
                <a:latin typeface="Arial Black" panose="020B0A04020102020204" pitchFamily="34" charset="0"/>
              </a:rPr>
              <a:t>your</a:t>
            </a:r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 </a:t>
            </a:r>
            <a:r>
              <a:rPr lang="fr-FR" sz="1200" dirty="0" err="1">
                <a:solidFill>
                  <a:srgbClr val="004A9D"/>
                </a:solidFill>
                <a:latin typeface="Arial Black" panose="020B0A04020102020204" pitchFamily="34" charset="0"/>
              </a:rPr>
              <a:t>left</a:t>
            </a:r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 </a:t>
            </a:r>
            <a:r>
              <a:rPr lang="fr-FR" sz="1200" dirty="0" err="1">
                <a:solidFill>
                  <a:srgbClr val="004A9D"/>
                </a:solidFill>
                <a:latin typeface="Arial Black" panose="020B0A04020102020204" pitchFamily="34" charset="0"/>
              </a:rPr>
              <a:t>side</a:t>
            </a:r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 (to </a:t>
            </a:r>
            <a:r>
              <a:rPr lang="fr-FR" sz="1200" dirty="0" err="1">
                <a:solidFill>
                  <a:srgbClr val="004A9D"/>
                </a:solidFill>
                <a:latin typeface="Arial Black" panose="020B0A04020102020204" pitchFamily="34" charset="0"/>
              </a:rPr>
              <a:t>be</a:t>
            </a:r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 designated team A)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Team B </a:t>
            </a:r>
            <a:r>
              <a:rPr lang="fr-FR" sz="1200" dirty="0" err="1">
                <a:solidFill>
                  <a:srgbClr val="004A9D"/>
                </a:solidFill>
                <a:latin typeface="Arial Black" panose="020B0A04020102020204" pitchFamily="34" charset="0"/>
              </a:rPr>
              <a:t>is</a:t>
            </a:r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 the team </a:t>
            </a:r>
            <a:r>
              <a:rPr lang="fr-FR" sz="1200" dirty="0" err="1">
                <a:solidFill>
                  <a:srgbClr val="004A9D"/>
                </a:solidFill>
                <a:latin typeface="Arial Black" panose="020B0A04020102020204" pitchFamily="34" charset="0"/>
              </a:rPr>
              <a:t>playing</a:t>
            </a:r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 on </a:t>
            </a:r>
            <a:r>
              <a:rPr lang="fr-FR" sz="1200" dirty="0" err="1">
                <a:solidFill>
                  <a:srgbClr val="004A9D"/>
                </a:solidFill>
                <a:latin typeface="Arial Black" panose="020B0A04020102020204" pitchFamily="34" charset="0"/>
              </a:rPr>
              <a:t>your</a:t>
            </a:r>
            <a:r>
              <a:rPr lang="fr-FR" sz="1200" dirty="0">
                <a:solidFill>
                  <a:srgbClr val="004A9D"/>
                </a:solidFill>
                <a:latin typeface="Arial Black" panose="020B0A04020102020204" pitchFamily="34" charset="0"/>
              </a:rPr>
              <a:t> right </a:t>
            </a:r>
            <a:r>
              <a:rPr lang="fr-FR" sz="1200" dirty="0" err="1">
                <a:solidFill>
                  <a:srgbClr val="004A9D"/>
                </a:solidFill>
                <a:latin typeface="Arial Black" panose="020B0A04020102020204" pitchFamily="34" charset="0"/>
              </a:rPr>
              <a:t>side</a:t>
            </a:r>
            <a:endParaRPr lang="fr-FR" sz="1200" dirty="0">
              <a:solidFill>
                <a:srgbClr val="004A9D"/>
              </a:solidFill>
              <a:latin typeface="Arial Black" panose="020B0A04020102020204" pitchFamily="34" charset="0"/>
            </a:endParaRPr>
          </a:p>
        </p:txBody>
      </p:sp>
      <p:sp>
        <p:nvSpPr>
          <p:cNvPr id="158" name="A">
            <a:extLst>
              <a:ext uri="{FF2B5EF4-FFF2-40B4-BE49-F238E27FC236}">
                <a16:creationId xmlns:a16="http://schemas.microsoft.com/office/drawing/2014/main" id="{8C559AAE-82FD-45D0-918F-C428FEF883A5}"/>
              </a:ext>
            </a:extLst>
          </p:cNvPr>
          <p:cNvSpPr txBox="1"/>
          <p:nvPr/>
        </p:nvSpPr>
        <p:spPr>
          <a:xfrm>
            <a:off x="9055258" y="2236156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159" name="B">
            <a:extLst>
              <a:ext uri="{FF2B5EF4-FFF2-40B4-BE49-F238E27FC236}">
                <a16:creationId xmlns:a16="http://schemas.microsoft.com/office/drawing/2014/main" id="{A6A2FC01-0CE5-4E8D-9665-58D3DE0C33AC}"/>
              </a:ext>
            </a:extLst>
          </p:cNvPr>
          <p:cNvSpPr txBox="1"/>
          <p:nvPr/>
        </p:nvSpPr>
        <p:spPr>
          <a:xfrm>
            <a:off x="6581752" y="2235343"/>
            <a:ext cx="3135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160" name="Yellow Team B">
            <a:extLst>
              <a:ext uri="{FF2B5EF4-FFF2-40B4-BE49-F238E27FC236}">
                <a16:creationId xmlns:a16="http://schemas.microsoft.com/office/drawing/2014/main" id="{8792A1E0-658D-4545-9E77-9345A12F7989}"/>
              </a:ext>
            </a:extLst>
          </p:cNvPr>
          <p:cNvSpPr/>
          <p:nvPr/>
        </p:nvSpPr>
        <p:spPr>
          <a:xfrm>
            <a:off x="6616967" y="2287138"/>
            <a:ext cx="214223" cy="190966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1" name="Yellow Team A">
            <a:extLst>
              <a:ext uri="{FF2B5EF4-FFF2-40B4-BE49-F238E27FC236}">
                <a16:creationId xmlns:a16="http://schemas.microsoft.com/office/drawing/2014/main" id="{CF939825-A29B-4AD0-B4B0-8A2DA576C20A}"/>
              </a:ext>
            </a:extLst>
          </p:cNvPr>
          <p:cNvSpPr/>
          <p:nvPr/>
        </p:nvSpPr>
        <p:spPr>
          <a:xfrm>
            <a:off x="9098213" y="2285223"/>
            <a:ext cx="201349" cy="197626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5" presetClass="emph" presetSubtype="0" repeatCount="8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2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6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600"/>
                            </p:stCondLst>
                            <p:childTnLst>
                              <p:par>
                                <p:cTn id="66" presetID="35" presetClass="emph" presetSubtype="0" repeatCount="6000" fill="hold" grpId="1" nodeType="afterEffect">
                                  <p:stCondLst>
                                    <p:cond delay="4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267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57" grpId="0" build="allAtOnce"/>
      <p:bldP spid="154" grpId="0" animBg="1"/>
      <p:bldP spid="155" grpId="0" animBg="1"/>
      <p:bldP spid="3" grpId="0" animBg="1"/>
      <p:bldP spid="26" grpId="0" animBg="1"/>
      <p:bldP spid="156" grpId="0"/>
      <p:bldP spid="157" grpId="0"/>
      <p:bldP spid="158" grpId="0"/>
      <p:bldP spid="158" grpId="1"/>
      <p:bldP spid="159" grpId="0"/>
      <p:bldP spid="159" grpId="1"/>
      <p:bldP spid="160" grpId="0" animBg="1"/>
      <p:bldP spid="16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. After the coin toss">
            <a:extLst>
              <a:ext uri="{FF2B5EF4-FFF2-40B4-BE49-F238E27FC236}">
                <a16:creationId xmlns:a16="http://schemas.microsoft.com/office/drawing/2014/main" id="{37D36719-066F-4992-8B72-BF9D4E0174AA}"/>
              </a:ext>
            </a:extLst>
          </p:cNvPr>
          <p:cNvSpPr txBox="1"/>
          <p:nvPr/>
        </p:nvSpPr>
        <p:spPr>
          <a:xfrm>
            <a:off x="3222000" y="428400"/>
            <a:ext cx="7139198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2.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AFTER THE COIN TOSS – </a:t>
            </a:r>
            <a:r>
              <a:rPr lang="fr-FR" dirty="0" err="1">
                <a:solidFill>
                  <a:srgbClr val="004A9D"/>
                </a:solidFill>
                <a:latin typeface="Arial Black" panose="020B0A04020102020204" pitchFamily="34" charset="0"/>
              </a:rPr>
              <a:t>Before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the start of the set</a:t>
            </a:r>
          </a:p>
        </p:txBody>
      </p:sp>
      <p:pic>
        <p:nvPicPr>
          <p:cNvPr id="4" name="Set 1 Blank">
            <a:extLst>
              <a:ext uri="{FF2B5EF4-FFF2-40B4-BE49-F238E27FC236}">
                <a16:creationId xmlns:a16="http://schemas.microsoft.com/office/drawing/2014/main" id="{8F412F81-1701-49CC-86CB-5F99FB42671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r="9481"/>
          <a:stretch/>
        </p:blipFill>
        <p:spPr>
          <a:xfrm>
            <a:off x="4655840" y="2286148"/>
            <a:ext cx="6984776" cy="3229426"/>
          </a:xfrm>
          <a:prstGeom prst="rect">
            <a:avLst/>
          </a:prstGeom>
        </p:spPr>
      </p:pic>
      <p:sp>
        <p:nvSpPr>
          <p:cNvPr id="74" name="Write down the teams...">
            <a:extLst>
              <a:ext uri="{FF2B5EF4-FFF2-40B4-BE49-F238E27FC236}">
                <a16:creationId xmlns:a16="http://schemas.microsoft.com/office/drawing/2014/main" id="{1633663E-BF2A-46DE-A52E-6E602D2263CF}"/>
              </a:ext>
            </a:extLst>
          </p:cNvPr>
          <p:cNvSpPr txBox="1"/>
          <p:nvPr/>
        </p:nvSpPr>
        <p:spPr>
          <a:xfrm>
            <a:off x="839416" y="2286148"/>
            <a:ext cx="3513878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Write down the teams on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their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corresponding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sides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.</a:t>
            </a:r>
          </a:p>
        </p:txBody>
      </p:sp>
      <p:sp>
        <p:nvSpPr>
          <p:cNvPr id="81" name="Yellow Team B">
            <a:extLst>
              <a:ext uri="{FF2B5EF4-FFF2-40B4-BE49-F238E27FC236}">
                <a16:creationId xmlns:a16="http://schemas.microsoft.com/office/drawing/2014/main" id="{89A616BD-1A2D-4640-BC18-704CFB52C919}"/>
              </a:ext>
            </a:extLst>
          </p:cNvPr>
          <p:cNvSpPr/>
          <p:nvPr/>
        </p:nvSpPr>
        <p:spPr>
          <a:xfrm>
            <a:off x="8400256" y="2358000"/>
            <a:ext cx="1368152" cy="288032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Yellow Team A">
            <a:extLst>
              <a:ext uri="{FF2B5EF4-FFF2-40B4-BE49-F238E27FC236}">
                <a16:creationId xmlns:a16="http://schemas.microsoft.com/office/drawing/2014/main" id="{E5325EDF-ED6A-4B77-AB97-0A4EFD8ECA76}"/>
              </a:ext>
            </a:extLst>
          </p:cNvPr>
          <p:cNvSpPr/>
          <p:nvPr/>
        </p:nvSpPr>
        <p:spPr>
          <a:xfrm>
            <a:off x="6443999" y="2358000"/>
            <a:ext cx="972000" cy="288032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Heathfield">
            <a:extLst>
              <a:ext uri="{FF2B5EF4-FFF2-40B4-BE49-F238E27FC236}">
                <a16:creationId xmlns:a16="http://schemas.microsoft.com/office/drawing/2014/main" id="{C3294BE6-5C7E-4526-9E77-9E3D23C50128}"/>
              </a:ext>
            </a:extLst>
          </p:cNvPr>
          <p:cNvSpPr txBox="1"/>
          <p:nvPr/>
        </p:nvSpPr>
        <p:spPr>
          <a:xfrm>
            <a:off x="6443999" y="2358000"/>
            <a:ext cx="876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Horsham</a:t>
            </a:r>
          </a:p>
        </p:txBody>
      </p:sp>
      <p:sp>
        <p:nvSpPr>
          <p:cNvPr id="27" name="Benowa">
            <a:extLst>
              <a:ext uri="{FF2B5EF4-FFF2-40B4-BE49-F238E27FC236}">
                <a16:creationId xmlns:a16="http://schemas.microsoft.com/office/drawing/2014/main" id="{DBF54EF5-E89F-4076-9BCA-A3D805557B1E}"/>
              </a:ext>
            </a:extLst>
          </p:cNvPr>
          <p:cNvSpPr txBox="1"/>
          <p:nvPr/>
        </p:nvSpPr>
        <p:spPr>
          <a:xfrm>
            <a:off x="8412354" y="2358000"/>
            <a:ext cx="876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Bendigo</a:t>
            </a:r>
          </a:p>
        </p:txBody>
      </p:sp>
      <p:sp>
        <p:nvSpPr>
          <p:cNvPr id="84" name="Yellow S/R B">
            <a:extLst>
              <a:ext uri="{FF2B5EF4-FFF2-40B4-BE49-F238E27FC236}">
                <a16:creationId xmlns:a16="http://schemas.microsoft.com/office/drawing/2014/main" id="{D7D5CFE6-FB4E-4674-8D7E-3151E8660DFF}"/>
              </a:ext>
            </a:extLst>
          </p:cNvPr>
          <p:cNvSpPr/>
          <p:nvPr/>
        </p:nvSpPr>
        <p:spPr>
          <a:xfrm>
            <a:off x="10890000" y="2358000"/>
            <a:ext cx="180000" cy="277000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Yellow S/R A">
            <a:extLst>
              <a:ext uri="{FF2B5EF4-FFF2-40B4-BE49-F238E27FC236}">
                <a16:creationId xmlns:a16="http://schemas.microsoft.com/office/drawing/2014/main" id="{0F7CC89B-C793-4423-8A27-F1FC21721B34}"/>
              </a:ext>
            </a:extLst>
          </p:cNvPr>
          <p:cNvSpPr/>
          <p:nvPr/>
        </p:nvSpPr>
        <p:spPr>
          <a:xfrm>
            <a:off x="7428097" y="2365232"/>
            <a:ext cx="208800" cy="280800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Mark the team serving first">
            <a:extLst>
              <a:ext uri="{FF2B5EF4-FFF2-40B4-BE49-F238E27FC236}">
                <a16:creationId xmlns:a16="http://schemas.microsoft.com/office/drawing/2014/main" id="{D8A8E437-5679-4D78-80AA-E8F56EEBA13B}"/>
              </a:ext>
            </a:extLst>
          </p:cNvPr>
          <p:cNvSpPr txBox="1"/>
          <p:nvPr/>
        </p:nvSpPr>
        <p:spPr>
          <a:xfrm>
            <a:off x="839416" y="2876643"/>
            <a:ext cx="3513878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Mark the team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serving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first.</a:t>
            </a:r>
          </a:p>
        </p:txBody>
      </p:sp>
      <p:grpSp>
        <p:nvGrpSpPr>
          <p:cNvPr id="41" name="First serve cross off">
            <a:extLst>
              <a:ext uri="{FF2B5EF4-FFF2-40B4-BE49-F238E27FC236}">
                <a16:creationId xmlns:a16="http://schemas.microsoft.com/office/drawing/2014/main" id="{96606CE7-1B7B-4389-84BA-6C83EB05FC92}"/>
              </a:ext>
            </a:extLst>
          </p:cNvPr>
          <p:cNvGrpSpPr/>
          <p:nvPr/>
        </p:nvGrpSpPr>
        <p:grpSpPr>
          <a:xfrm>
            <a:off x="7434629" y="2365232"/>
            <a:ext cx="188053" cy="109386"/>
            <a:chOff x="7434629" y="2365232"/>
            <a:chExt cx="188053" cy="109386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C8BD8D8-1851-4BC4-8847-5F90E0399373}"/>
                </a:ext>
              </a:extLst>
            </p:cNvPr>
            <p:cNvCxnSpPr>
              <a:cxnSpLocks/>
            </p:cNvCxnSpPr>
            <p:nvPr/>
          </p:nvCxnSpPr>
          <p:spPr>
            <a:xfrm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C5366DB6-2AF8-41DF-8EAE-BCE68B006F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Then mark the team receiving first">
            <a:extLst>
              <a:ext uri="{FF2B5EF4-FFF2-40B4-BE49-F238E27FC236}">
                <a16:creationId xmlns:a16="http://schemas.microsoft.com/office/drawing/2014/main" id="{E590F156-B811-4106-8C2E-8590F0A81EE3}"/>
              </a:ext>
            </a:extLst>
          </p:cNvPr>
          <p:cNvSpPr txBox="1"/>
          <p:nvPr/>
        </p:nvSpPr>
        <p:spPr>
          <a:xfrm>
            <a:off x="847448" y="3429000"/>
            <a:ext cx="3513878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Then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mark the team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receving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first.</a:t>
            </a:r>
          </a:p>
        </p:txBody>
      </p:sp>
      <p:grpSp>
        <p:nvGrpSpPr>
          <p:cNvPr id="101" name="First receive cross off">
            <a:extLst>
              <a:ext uri="{FF2B5EF4-FFF2-40B4-BE49-F238E27FC236}">
                <a16:creationId xmlns:a16="http://schemas.microsoft.com/office/drawing/2014/main" id="{E9112424-8F9F-4A9A-BB54-7CF2EF96A77F}"/>
              </a:ext>
            </a:extLst>
          </p:cNvPr>
          <p:cNvGrpSpPr/>
          <p:nvPr/>
        </p:nvGrpSpPr>
        <p:grpSpPr>
          <a:xfrm>
            <a:off x="10885973" y="2495457"/>
            <a:ext cx="188053" cy="109386"/>
            <a:chOff x="7434629" y="2365232"/>
            <a:chExt cx="188053" cy="109386"/>
          </a:xfrm>
        </p:grpSpPr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435112D5-55A5-4E4B-833D-1F5B4FD189D0}"/>
                </a:ext>
              </a:extLst>
            </p:cNvPr>
            <p:cNvCxnSpPr>
              <a:cxnSpLocks/>
            </p:cNvCxnSpPr>
            <p:nvPr/>
          </p:nvCxnSpPr>
          <p:spPr>
            <a:xfrm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DEFF0C7D-E681-420A-9476-F4D7BC9DBBA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5" presetClass="emph" presetSubtype="0" repeatCount="8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3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5" presetClass="emph" presetSubtype="0" repeatCount="8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3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build="allAtOnce"/>
      <p:bldP spid="81" grpId="0" animBg="1"/>
      <p:bldP spid="79" grpId="0" animBg="1"/>
      <p:bldP spid="12" grpId="0"/>
      <p:bldP spid="27" grpId="0"/>
      <p:bldP spid="84" grpId="0" animBg="1"/>
      <p:bldP spid="92" grpId="0" animBg="1"/>
      <p:bldP spid="96" grpId="0" build="allAtOnce"/>
      <p:bldP spid="100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. After the coin toss - starting rotations">
            <a:extLst>
              <a:ext uri="{FF2B5EF4-FFF2-40B4-BE49-F238E27FC236}">
                <a16:creationId xmlns:a16="http://schemas.microsoft.com/office/drawing/2014/main" id="{37D36719-066F-4992-8B72-BF9D4E0174AA}"/>
              </a:ext>
            </a:extLst>
          </p:cNvPr>
          <p:cNvSpPr txBox="1"/>
          <p:nvPr/>
        </p:nvSpPr>
        <p:spPr>
          <a:xfrm>
            <a:off x="3222000" y="428400"/>
            <a:ext cx="6141489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2.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AFTER THE COIN TOSS – </a:t>
            </a:r>
            <a:r>
              <a:rPr lang="fr-FR" dirty="0" err="1">
                <a:solidFill>
                  <a:srgbClr val="004A9D"/>
                </a:solidFill>
                <a:latin typeface="Arial Black" panose="020B0A04020102020204" pitchFamily="34" charset="0"/>
              </a:rPr>
              <a:t>Starting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Rotations</a:t>
            </a:r>
          </a:p>
        </p:txBody>
      </p:sp>
      <p:pic>
        <p:nvPicPr>
          <p:cNvPr id="4" name="Set 1 Blank">
            <a:extLst>
              <a:ext uri="{FF2B5EF4-FFF2-40B4-BE49-F238E27FC236}">
                <a16:creationId xmlns:a16="http://schemas.microsoft.com/office/drawing/2014/main" id="{8F412F81-1701-49CC-86CB-5F99FB42671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r="9481"/>
          <a:stretch/>
        </p:blipFill>
        <p:spPr>
          <a:xfrm>
            <a:off x="4655840" y="2286148"/>
            <a:ext cx="6984776" cy="3229426"/>
          </a:xfrm>
          <a:prstGeom prst="rect">
            <a:avLst/>
          </a:prstGeom>
        </p:spPr>
      </p:pic>
      <p:sp>
        <p:nvSpPr>
          <p:cNvPr id="12" name="Heathfield">
            <a:extLst>
              <a:ext uri="{FF2B5EF4-FFF2-40B4-BE49-F238E27FC236}">
                <a16:creationId xmlns:a16="http://schemas.microsoft.com/office/drawing/2014/main" id="{C3294BE6-5C7E-4526-9E77-9E3D23C50128}"/>
              </a:ext>
            </a:extLst>
          </p:cNvPr>
          <p:cNvSpPr txBox="1"/>
          <p:nvPr/>
        </p:nvSpPr>
        <p:spPr>
          <a:xfrm>
            <a:off x="6443999" y="2358000"/>
            <a:ext cx="876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Horsham</a:t>
            </a:r>
          </a:p>
        </p:txBody>
      </p:sp>
      <p:sp>
        <p:nvSpPr>
          <p:cNvPr id="27" name="Benowa">
            <a:extLst>
              <a:ext uri="{FF2B5EF4-FFF2-40B4-BE49-F238E27FC236}">
                <a16:creationId xmlns:a16="http://schemas.microsoft.com/office/drawing/2014/main" id="{DBF54EF5-E89F-4076-9BCA-A3D805557B1E}"/>
              </a:ext>
            </a:extLst>
          </p:cNvPr>
          <p:cNvSpPr txBox="1"/>
          <p:nvPr/>
        </p:nvSpPr>
        <p:spPr>
          <a:xfrm>
            <a:off x="8412354" y="2358000"/>
            <a:ext cx="876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/>
              <a:t>Bendigo</a:t>
            </a:r>
          </a:p>
        </p:txBody>
      </p:sp>
      <p:grpSp>
        <p:nvGrpSpPr>
          <p:cNvPr id="41" name="First serve cross off">
            <a:extLst>
              <a:ext uri="{FF2B5EF4-FFF2-40B4-BE49-F238E27FC236}">
                <a16:creationId xmlns:a16="http://schemas.microsoft.com/office/drawing/2014/main" id="{96606CE7-1B7B-4389-84BA-6C83EB05FC92}"/>
              </a:ext>
            </a:extLst>
          </p:cNvPr>
          <p:cNvGrpSpPr/>
          <p:nvPr/>
        </p:nvGrpSpPr>
        <p:grpSpPr>
          <a:xfrm>
            <a:off x="7434629" y="2365232"/>
            <a:ext cx="188053" cy="109386"/>
            <a:chOff x="7434629" y="2365232"/>
            <a:chExt cx="188053" cy="109386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C8BD8D8-1851-4BC4-8847-5F90E0399373}"/>
                </a:ext>
              </a:extLst>
            </p:cNvPr>
            <p:cNvCxnSpPr>
              <a:cxnSpLocks/>
            </p:cNvCxnSpPr>
            <p:nvPr/>
          </p:nvCxnSpPr>
          <p:spPr>
            <a:xfrm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C5366DB6-2AF8-41DF-8EAE-BCE68B006F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First receive cross off">
            <a:extLst>
              <a:ext uri="{FF2B5EF4-FFF2-40B4-BE49-F238E27FC236}">
                <a16:creationId xmlns:a16="http://schemas.microsoft.com/office/drawing/2014/main" id="{E9112424-8F9F-4A9A-BB54-7CF2EF96A77F}"/>
              </a:ext>
            </a:extLst>
          </p:cNvPr>
          <p:cNvGrpSpPr/>
          <p:nvPr/>
        </p:nvGrpSpPr>
        <p:grpSpPr>
          <a:xfrm>
            <a:off x="10885973" y="2495457"/>
            <a:ext cx="188053" cy="109386"/>
            <a:chOff x="7434629" y="2365232"/>
            <a:chExt cx="188053" cy="109386"/>
          </a:xfrm>
        </p:grpSpPr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435112D5-55A5-4E4B-833D-1F5B4FD189D0}"/>
                </a:ext>
              </a:extLst>
            </p:cNvPr>
            <p:cNvCxnSpPr>
              <a:cxnSpLocks/>
            </p:cNvCxnSpPr>
            <p:nvPr/>
          </p:nvCxnSpPr>
          <p:spPr>
            <a:xfrm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DEFF0C7D-E681-420A-9476-F4D7BC9DBBA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4629" y="2365232"/>
              <a:ext cx="188053" cy="1093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Rotation Slip A">
            <a:extLst>
              <a:ext uri="{FF2B5EF4-FFF2-40B4-BE49-F238E27FC236}">
                <a16:creationId xmlns:a16="http://schemas.microsoft.com/office/drawing/2014/main" id="{601822D6-5669-4E6C-8F34-1756783AF946}"/>
              </a:ext>
            </a:extLst>
          </p:cNvPr>
          <p:cNvGrpSpPr/>
          <p:nvPr/>
        </p:nvGrpSpPr>
        <p:grpSpPr>
          <a:xfrm>
            <a:off x="1577279" y="2253768"/>
            <a:ext cx="1807721" cy="2489241"/>
            <a:chOff x="1549423" y="2595943"/>
            <a:chExt cx="1807721" cy="2489241"/>
          </a:xfrm>
        </p:grpSpPr>
        <p:pic>
          <p:nvPicPr>
            <p:cNvPr id="3" name="Rotation Slip A">
              <a:extLst>
                <a:ext uri="{FF2B5EF4-FFF2-40B4-BE49-F238E27FC236}">
                  <a16:creationId xmlns:a16="http://schemas.microsoft.com/office/drawing/2014/main" id="{50A00699-80BA-400C-969E-A2759C2316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49423" y="2634999"/>
              <a:ext cx="1807721" cy="2450185"/>
            </a:xfrm>
            <a:prstGeom prst="rect">
              <a:avLst/>
            </a:prstGeom>
          </p:spPr>
        </p:pic>
        <p:sp>
          <p:nvSpPr>
            <p:cNvPr id="5" name="Heathfield RS A">
              <a:extLst>
                <a:ext uri="{FF2B5EF4-FFF2-40B4-BE49-F238E27FC236}">
                  <a16:creationId xmlns:a16="http://schemas.microsoft.com/office/drawing/2014/main" id="{BA2C8310-C41A-4FCC-B164-48161183215D}"/>
                </a:ext>
              </a:extLst>
            </p:cNvPr>
            <p:cNvSpPr txBox="1"/>
            <p:nvPr/>
          </p:nvSpPr>
          <p:spPr>
            <a:xfrm>
              <a:off x="1955880" y="2595943"/>
              <a:ext cx="99480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Horsham</a:t>
              </a:r>
            </a:p>
          </p:txBody>
        </p:sp>
        <p:sp>
          <p:nvSpPr>
            <p:cNvPr id="6" name="1st Set RS A">
              <a:extLst>
                <a:ext uri="{FF2B5EF4-FFF2-40B4-BE49-F238E27FC236}">
                  <a16:creationId xmlns:a16="http://schemas.microsoft.com/office/drawing/2014/main" id="{BED842A5-CCB5-4910-A095-F2151959E201}"/>
                </a:ext>
              </a:extLst>
            </p:cNvPr>
            <p:cNvSpPr txBox="1"/>
            <p:nvPr/>
          </p:nvSpPr>
          <p:spPr>
            <a:xfrm>
              <a:off x="1921947" y="3023374"/>
              <a:ext cx="28562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1</a:t>
              </a:r>
            </a:p>
          </p:txBody>
        </p:sp>
        <p:sp>
          <p:nvSpPr>
            <p:cNvPr id="7" name="10 Libero RS A">
              <a:extLst>
                <a:ext uri="{FF2B5EF4-FFF2-40B4-BE49-F238E27FC236}">
                  <a16:creationId xmlns:a16="http://schemas.microsoft.com/office/drawing/2014/main" id="{7E80CD85-0F26-4C92-9436-B7C2665D0166}"/>
                </a:ext>
              </a:extLst>
            </p:cNvPr>
            <p:cNvSpPr txBox="1"/>
            <p:nvPr/>
          </p:nvSpPr>
          <p:spPr>
            <a:xfrm>
              <a:off x="2773978" y="3023374"/>
              <a:ext cx="35341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10</a:t>
              </a:r>
            </a:p>
          </p:txBody>
        </p:sp>
        <p:sp>
          <p:nvSpPr>
            <p:cNvPr id="8" name="5 RS A">
              <a:extLst>
                <a:ext uri="{FF2B5EF4-FFF2-40B4-BE49-F238E27FC236}">
                  <a16:creationId xmlns:a16="http://schemas.microsoft.com/office/drawing/2014/main" id="{03F0B5F8-1D1A-47FA-9603-0C1E3435335A}"/>
                </a:ext>
              </a:extLst>
            </p:cNvPr>
            <p:cNvSpPr txBox="1"/>
            <p:nvPr/>
          </p:nvSpPr>
          <p:spPr>
            <a:xfrm>
              <a:off x="2833190" y="4094413"/>
              <a:ext cx="28562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5</a:t>
              </a:r>
            </a:p>
          </p:txBody>
        </p:sp>
        <p:sp>
          <p:nvSpPr>
            <p:cNvPr id="9" name="15 RS A">
              <a:extLst>
                <a:ext uri="{FF2B5EF4-FFF2-40B4-BE49-F238E27FC236}">
                  <a16:creationId xmlns:a16="http://schemas.microsoft.com/office/drawing/2014/main" id="{F5554183-7F26-4A84-8995-CE9A01DF8C38}"/>
                </a:ext>
              </a:extLst>
            </p:cNvPr>
            <p:cNvSpPr txBox="1"/>
            <p:nvPr/>
          </p:nvSpPr>
          <p:spPr>
            <a:xfrm>
              <a:off x="2307538" y="4094413"/>
              <a:ext cx="36004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15</a:t>
              </a:r>
            </a:p>
          </p:txBody>
        </p:sp>
        <p:sp>
          <p:nvSpPr>
            <p:cNvPr id="10" name="9 RS A">
              <a:extLst>
                <a:ext uri="{FF2B5EF4-FFF2-40B4-BE49-F238E27FC236}">
                  <a16:creationId xmlns:a16="http://schemas.microsoft.com/office/drawing/2014/main" id="{5D30523C-C944-451E-B209-A4CDEC1FE21A}"/>
                </a:ext>
              </a:extLst>
            </p:cNvPr>
            <p:cNvSpPr txBox="1"/>
            <p:nvPr/>
          </p:nvSpPr>
          <p:spPr>
            <a:xfrm>
              <a:off x="1856306" y="4094413"/>
              <a:ext cx="28562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9</a:t>
              </a:r>
            </a:p>
          </p:txBody>
        </p:sp>
        <p:sp>
          <p:nvSpPr>
            <p:cNvPr id="11" name="1 RS A">
              <a:extLst>
                <a:ext uri="{FF2B5EF4-FFF2-40B4-BE49-F238E27FC236}">
                  <a16:creationId xmlns:a16="http://schemas.microsoft.com/office/drawing/2014/main" id="{289C12CE-C360-4F05-8AB9-675B2DB90DC4}"/>
                </a:ext>
              </a:extLst>
            </p:cNvPr>
            <p:cNvSpPr txBox="1"/>
            <p:nvPr/>
          </p:nvSpPr>
          <p:spPr>
            <a:xfrm>
              <a:off x="1856306" y="3442212"/>
              <a:ext cx="28562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1</a:t>
              </a:r>
            </a:p>
          </p:txBody>
        </p:sp>
        <p:sp>
          <p:nvSpPr>
            <p:cNvPr id="13" name="7 RS A">
              <a:extLst>
                <a:ext uri="{FF2B5EF4-FFF2-40B4-BE49-F238E27FC236}">
                  <a16:creationId xmlns:a16="http://schemas.microsoft.com/office/drawing/2014/main" id="{8A1FDAEF-E456-4DE1-B91D-958DD078E309}"/>
                </a:ext>
              </a:extLst>
            </p:cNvPr>
            <p:cNvSpPr txBox="1"/>
            <p:nvPr/>
          </p:nvSpPr>
          <p:spPr>
            <a:xfrm>
              <a:off x="2362843" y="3442212"/>
              <a:ext cx="28562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7</a:t>
              </a:r>
            </a:p>
          </p:txBody>
        </p:sp>
        <p:sp>
          <p:nvSpPr>
            <p:cNvPr id="14" name="3 RS A">
              <a:extLst>
                <a:ext uri="{FF2B5EF4-FFF2-40B4-BE49-F238E27FC236}">
                  <a16:creationId xmlns:a16="http://schemas.microsoft.com/office/drawing/2014/main" id="{364578CC-0591-4D7D-8E8A-55019BEABC29}"/>
                </a:ext>
              </a:extLst>
            </p:cNvPr>
            <p:cNvSpPr txBox="1"/>
            <p:nvPr/>
          </p:nvSpPr>
          <p:spPr>
            <a:xfrm>
              <a:off x="2821750" y="3442212"/>
              <a:ext cx="28562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3</a:t>
              </a:r>
            </a:p>
          </p:txBody>
        </p:sp>
        <p:sp>
          <p:nvSpPr>
            <p:cNvPr id="42" name="Coach Sign H">
              <a:extLst>
                <a:ext uri="{FF2B5EF4-FFF2-40B4-BE49-F238E27FC236}">
                  <a16:creationId xmlns:a16="http://schemas.microsoft.com/office/drawing/2014/main" id="{D5A5BED5-C0A6-4A62-8C2E-AA4A3E53731E}"/>
                </a:ext>
              </a:extLst>
            </p:cNvPr>
            <p:cNvSpPr/>
            <p:nvPr/>
          </p:nvSpPr>
          <p:spPr>
            <a:xfrm>
              <a:off x="2136954" y="4741290"/>
              <a:ext cx="495838" cy="281672"/>
            </a:xfrm>
            <a:custGeom>
              <a:avLst/>
              <a:gdLst>
                <a:gd name="connsiteX0" fmla="*/ 32288 w 495838"/>
                <a:gd name="connsiteY0" fmla="*/ 89885 h 281672"/>
                <a:gd name="connsiteX1" fmla="*/ 60863 w 495838"/>
                <a:gd name="connsiteY1" fmla="*/ 277210 h 281672"/>
                <a:gd name="connsiteX2" fmla="*/ 22763 w 495838"/>
                <a:gd name="connsiteY2" fmla="*/ 267685 h 281672"/>
                <a:gd name="connsiteX3" fmla="*/ 538 w 495838"/>
                <a:gd name="connsiteY3" fmla="*/ 204185 h 281672"/>
                <a:gd name="connsiteX4" fmla="*/ 38638 w 495838"/>
                <a:gd name="connsiteY4" fmla="*/ 178785 h 281672"/>
                <a:gd name="connsiteX5" fmla="*/ 48163 w 495838"/>
                <a:gd name="connsiteY5" fmla="*/ 169260 h 281672"/>
                <a:gd name="connsiteX6" fmla="*/ 60863 w 495838"/>
                <a:gd name="connsiteY6" fmla="*/ 162910 h 281672"/>
                <a:gd name="connsiteX7" fmla="*/ 76738 w 495838"/>
                <a:gd name="connsiteY7" fmla="*/ 153385 h 281672"/>
                <a:gd name="connsiteX8" fmla="*/ 124363 w 495838"/>
                <a:gd name="connsiteY8" fmla="*/ 254985 h 281672"/>
                <a:gd name="connsiteX9" fmla="*/ 200563 w 495838"/>
                <a:gd name="connsiteY9" fmla="*/ 181960 h 281672"/>
                <a:gd name="connsiteX10" fmla="*/ 232313 w 495838"/>
                <a:gd name="connsiteY10" fmla="*/ 213710 h 281672"/>
                <a:gd name="connsiteX11" fmla="*/ 238663 w 495838"/>
                <a:gd name="connsiteY11" fmla="*/ 185135 h 281672"/>
                <a:gd name="connsiteX12" fmla="*/ 330738 w 495838"/>
                <a:gd name="connsiteY12" fmla="*/ 245460 h 281672"/>
                <a:gd name="connsiteX13" fmla="*/ 340263 w 495838"/>
                <a:gd name="connsiteY13" fmla="*/ 242285 h 281672"/>
                <a:gd name="connsiteX14" fmla="*/ 397413 w 495838"/>
                <a:gd name="connsiteY14" fmla="*/ 216885 h 281672"/>
                <a:gd name="connsiteX15" fmla="*/ 419638 w 495838"/>
                <a:gd name="connsiteY15" fmla="*/ 220060 h 281672"/>
                <a:gd name="connsiteX16" fmla="*/ 495838 w 495838"/>
                <a:gd name="connsiteY16" fmla="*/ 226410 h 281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95838" h="281672">
                  <a:moveTo>
                    <a:pt x="32288" y="89885"/>
                  </a:moveTo>
                  <a:cubicBezTo>
                    <a:pt x="-49215" y="-138323"/>
                    <a:pt x="47900" y="121656"/>
                    <a:pt x="60863" y="277210"/>
                  </a:cubicBezTo>
                  <a:cubicBezTo>
                    <a:pt x="61950" y="290256"/>
                    <a:pt x="35463" y="270860"/>
                    <a:pt x="22763" y="267685"/>
                  </a:cubicBezTo>
                  <a:cubicBezTo>
                    <a:pt x="15355" y="246518"/>
                    <a:pt x="-3404" y="226261"/>
                    <a:pt x="538" y="204185"/>
                  </a:cubicBezTo>
                  <a:cubicBezTo>
                    <a:pt x="3221" y="189159"/>
                    <a:pt x="26329" y="187811"/>
                    <a:pt x="38638" y="178785"/>
                  </a:cubicBezTo>
                  <a:cubicBezTo>
                    <a:pt x="42259" y="176130"/>
                    <a:pt x="44509" y="171870"/>
                    <a:pt x="48163" y="169260"/>
                  </a:cubicBezTo>
                  <a:cubicBezTo>
                    <a:pt x="52014" y="166509"/>
                    <a:pt x="56726" y="165209"/>
                    <a:pt x="60863" y="162910"/>
                  </a:cubicBezTo>
                  <a:cubicBezTo>
                    <a:pt x="66258" y="159913"/>
                    <a:pt x="71446" y="156560"/>
                    <a:pt x="76738" y="153385"/>
                  </a:cubicBezTo>
                  <a:cubicBezTo>
                    <a:pt x="92613" y="187252"/>
                    <a:pt x="86970" y="254135"/>
                    <a:pt x="124363" y="254985"/>
                  </a:cubicBezTo>
                  <a:cubicBezTo>
                    <a:pt x="156726" y="255721"/>
                    <a:pt x="255035" y="94805"/>
                    <a:pt x="200563" y="181960"/>
                  </a:cubicBezTo>
                  <a:cubicBezTo>
                    <a:pt x="211146" y="192543"/>
                    <a:pt x="217398" y="212467"/>
                    <a:pt x="232313" y="213710"/>
                  </a:cubicBezTo>
                  <a:cubicBezTo>
                    <a:pt x="242037" y="214520"/>
                    <a:pt x="229377" y="182139"/>
                    <a:pt x="238663" y="185135"/>
                  </a:cubicBezTo>
                  <a:cubicBezTo>
                    <a:pt x="273583" y="196400"/>
                    <a:pt x="300046" y="225352"/>
                    <a:pt x="330738" y="245460"/>
                  </a:cubicBezTo>
                  <a:cubicBezTo>
                    <a:pt x="333913" y="244402"/>
                    <a:pt x="337187" y="243603"/>
                    <a:pt x="340263" y="242285"/>
                  </a:cubicBezTo>
                  <a:cubicBezTo>
                    <a:pt x="359424" y="234073"/>
                    <a:pt x="377338" y="222506"/>
                    <a:pt x="397413" y="216885"/>
                  </a:cubicBezTo>
                  <a:cubicBezTo>
                    <a:pt x="404619" y="214867"/>
                    <a:pt x="412192" y="219315"/>
                    <a:pt x="419638" y="220060"/>
                  </a:cubicBezTo>
                  <a:cubicBezTo>
                    <a:pt x="484055" y="226502"/>
                    <a:pt x="468648" y="226410"/>
                    <a:pt x="495838" y="22641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45" name="Yellow 5 RS A">
            <a:extLst>
              <a:ext uri="{FF2B5EF4-FFF2-40B4-BE49-F238E27FC236}">
                <a16:creationId xmlns:a16="http://schemas.microsoft.com/office/drawing/2014/main" id="{4D98A3EA-7E11-4A63-A905-F791906E723C}"/>
              </a:ext>
            </a:extLst>
          </p:cNvPr>
          <p:cNvSpPr/>
          <p:nvPr/>
        </p:nvSpPr>
        <p:spPr>
          <a:xfrm>
            <a:off x="2778788" y="3695067"/>
            <a:ext cx="436892" cy="382005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he coach of each team...">
            <a:extLst>
              <a:ext uri="{FF2B5EF4-FFF2-40B4-BE49-F238E27FC236}">
                <a16:creationId xmlns:a16="http://schemas.microsoft.com/office/drawing/2014/main" id="{3FBC14DB-8821-4725-8AA9-66BF3B88CA86}"/>
              </a:ext>
            </a:extLst>
          </p:cNvPr>
          <p:cNvSpPr txBox="1"/>
          <p:nvPr/>
        </p:nvSpPr>
        <p:spPr>
          <a:xfrm>
            <a:off x="1273369" y="1730606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rgbClr val="004A9D"/>
                </a:solidFill>
                <a:latin typeface="Arial Black" panose="020B0A04020102020204" pitchFamily="34" charset="0"/>
              </a:rPr>
              <a:t>The coach of each team will give you a rotation slip:</a:t>
            </a:r>
          </a:p>
        </p:txBody>
      </p:sp>
      <p:sp>
        <p:nvSpPr>
          <p:cNvPr id="46" name="Player #5 is starting in position one">
            <a:extLst>
              <a:ext uri="{FF2B5EF4-FFF2-40B4-BE49-F238E27FC236}">
                <a16:creationId xmlns:a16="http://schemas.microsoft.com/office/drawing/2014/main" id="{8968574E-9738-4252-83AD-5DBAD6D9418D}"/>
              </a:ext>
            </a:extLst>
          </p:cNvPr>
          <p:cNvSpPr txBox="1"/>
          <p:nvPr/>
        </p:nvSpPr>
        <p:spPr>
          <a:xfrm>
            <a:off x="1273369" y="4852267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rgbClr val="004A9D"/>
                </a:solidFill>
                <a:latin typeface="Arial Black" panose="020B0A04020102020204" pitchFamily="34" charset="0"/>
              </a:rPr>
              <a:t>Player #5 is starting in position one</a:t>
            </a:r>
          </a:p>
        </p:txBody>
      </p:sp>
      <p:cxnSp>
        <p:nvCxnSpPr>
          <p:cNvPr id="47" name="Arrow #5">
            <a:extLst>
              <a:ext uri="{FF2B5EF4-FFF2-40B4-BE49-F238E27FC236}">
                <a16:creationId xmlns:a16="http://schemas.microsoft.com/office/drawing/2014/main" id="{2241E058-D123-4042-8212-94788E9170EE}"/>
              </a:ext>
            </a:extLst>
          </p:cNvPr>
          <p:cNvCxnSpPr>
            <a:cxnSpLocks/>
          </p:cNvCxnSpPr>
          <p:nvPr/>
        </p:nvCxnSpPr>
        <p:spPr>
          <a:xfrm flipV="1">
            <a:off x="3215680" y="2780928"/>
            <a:ext cx="1584176" cy="11521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Yellow Pos I A">
            <a:extLst>
              <a:ext uri="{FF2B5EF4-FFF2-40B4-BE49-F238E27FC236}">
                <a16:creationId xmlns:a16="http://schemas.microsoft.com/office/drawing/2014/main" id="{2D011EE3-B133-4594-978B-3A97F1948048}"/>
              </a:ext>
            </a:extLst>
          </p:cNvPr>
          <p:cNvSpPr/>
          <p:nvPr/>
        </p:nvSpPr>
        <p:spPr>
          <a:xfrm>
            <a:off x="4716000" y="2656800"/>
            <a:ext cx="468000" cy="252000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5 Pos I A">
            <a:extLst>
              <a:ext uri="{FF2B5EF4-FFF2-40B4-BE49-F238E27FC236}">
                <a16:creationId xmlns:a16="http://schemas.microsoft.com/office/drawing/2014/main" id="{46DB6EB6-C026-4B54-8C8A-ABE9F0B244C9}"/>
              </a:ext>
            </a:extLst>
          </p:cNvPr>
          <p:cNvSpPr txBox="1"/>
          <p:nvPr/>
        </p:nvSpPr>
        <p:spPr>
          <a:xfrm>
            <a:off x="4807189" y="2647429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5</a:t>
            </a:r>
          </a:p>
        </p:txBody>
      </p:sp>
      <p:sp>
        <p:nvSpPr>
          <p:cNvPr id="32" name="Player #3 is starting in position two">
            <a:extLst>
              <a:ext uri="{FF2B5EF4-FFF2-40B4-BE49-F238E27FC236}">
                <a16:creationId xmlns:a16="http://schemas.microsoft.com/office/drawing/2014/main" id="{39F3C5DD-CA5F-42E0-9C66-5F4706FA15D2}"/>
              </a:ext>
            </a:extLst>
          </p:cNvPr>
          <p:cNvSpPr txBox="1"/>
          <p:nvPr/>
        </p:nvSpPr>
        <p:spPr>
          <a:xfrm>
            <a:off x="1273369" y="4852267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rgbClr val="004A9D"/>
                </a:solidFill>
                <a:latin typeface="Arial Black" panose="020B0A04020102020204" pitchFamily="34" charset="0"/>
              </a:rPr>
              <a:t>Player #3 is starting in position two</a:t>
            </a:r>
          </a:p>
        </p:txBody>
      </p:sp>
      <p:sp>
        <p:nvSpPr>
          <p:cNvPr id="33" name="Yellow 3 RS A">
            <a:extLst>
              <a:ext uri="{FF2B5EF4-FFF2-40B4-BE49-F238E27FC236}">
                <a16:creationId xmlns:a16="http://schemas.microsoft.com/office/drawing/2014/main" id="{EB5B9C44-F95F-4417-A2C5-2D775EEE2EC0}"/>
              </a:ext>
            </a:extLst>
          </p:cNvPr>
          <p:cNvSpPr/>
          <p:nvPr/>
        </p:nvSpPr>
        <p:spPr>
          <a:xfrm>
            <a:off x="2771455" y="3029130"/>
            <a:ext cx="436892" cy="409349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Yellow Pos II A">
            <a:extLst>
              <a:ext uri="{FF2B5EF4-FFF2-40B4-BE49-F238E27FC236}">
                <a16:creationId xmlns:a16="http://schemas.microsoft.com/office/drawing/2014/main" id="{40734677-008C-4F55-8420-16321AD1425E}"/>
              </a:ext>
            </a:extLst>
          </p:cNvPr>
          <p:cNvSpPr/>
          <p:nvPr/>
        </p:nvSpPr>
        <p:spPr>
          <a:xfrm>
            <a:off x="5194047" y="2661503"/>
            <a:ext cx="468000" cy="252000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Arrow #3">
            <a:extLst>
              <a:ext uri="{FF2B5EF4-FFF2-40B4-BE49-F238E27FC236}">
                <a16:creationId xmlns:a16="http://schemas.microsoft.com/office/drawing/2014/main" id="{63A8E14E-3CFD-4E48-9BD0-568743B7B86A}"/>
              </a:ext>
            </a:extLst>
          </p:cNvPr>
          <p:cNvCxnSpPr>
            <a:cxnSpLocks/>
            <a:endCxn id="34" idx="1"/>
          </p:cNvCxnSpPr>
          <p:nvPr/>
        </p:nvCxnSpPr>
        <p:spPr>
          <a:xfrm flipV="1">
            <a:off x="3209474" y="2787503"/>
            <a:ext cx="1984573" cy="46023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 Pos II A">
            <a:extLst>
              <a:ext uri="{FF2B5EF4-FFF2-40B4-BE49-F238E27FC236}">
                <a16:creationId xmlns:a16="http://schemas.microsoft.com/office/drawing/2014/main" id="{3241CD4E-6344-481B-BFAF-BA1F14BE59CB}"/>
              </a:ext>
            </a:extLst>
          </p:cNvPr>
          <p:cNvSpPr txBox="1"/>
          <p:nvPr/>
        </p:nvSpPr>
        <p:spPr>
          <a:xfrm>
            <a:off x="5302617" y="2647190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3</a:t>
            </a:r>
          </a:p>
        </p:txBody>
      </p:sp>
      <p:sp>
        <p:nvSpPr>
          <p:cNvPr id="38" name="And so on...">
            <a:extLst>
              <a:ext uri="{FF2B5EF4-FFF2-40B4-BE49-F238E27FC236}">
                <a16:creationId xmlns:a16="http://schemas.microsoft.com/office/drawing/2014/main" id="{637853AF-61B0-4CD7-B8E7-64DAA1B2A2C9}"/>
              </a:ext>
            </a:extLst>
          </p:cNvPr>
          <p:cNvSpPr txBox="1"/>
          <p:nvPr/>
        </p:nvSpPr>
        <p:spPr>
          <a:xfrm>
            <a:off x="1273369" y="5303379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rgbClr val="004A9D"/>
                </a:solidFill>
                <a:latin typeface="Arial Black" panose="020B0A04020102020204" pitchFamily="34" charset="0"/>
              </a:rPr>
              <a:t>And so on...</a:t>
            </a:r>
          </a:p>
        </p:txBody>
      </p:sp>
      <p:sp>
        <p:nvSpPr>
          <p:cNvPr id="39" name="Yellow 7 RS A">
            <a:extLst>
              <a:ext uri="{FF2B5EF4-FFF2-40B4-BE49-F238E27FC236}">
                <a16:creationId xmlns:a16="http://schemas.microsoft.com/office/drawing/2014/main" id="{002EDC86-2BE4-4A88-8353-1175FF6F0DAF}"/>
              </a:ext>
            </a:extLst>
          </p:cNvPr>
          <p:cNvSpPr/>
          <p:nvPr/>
        </p:nvSpPr>
        <p:spPr>
          <a:xfrm>
            <a:off x="2295488" y="3028830"/>
            <a:ext cx="436892" cy="409349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Yellow 1 RS A">
            <a:extLst>
              <a:ext uri="{FF2B5EF4-FFF2-40B4-BE49-F238E27FC236}">
                <a16:creationId xmlns:a16="http://schemas.microsoft.com/office/drawing/2014/main" id="{557998DF-6A4E-46FA-989B-202504E8A948}"/>
              </a:ext>
            </a:extLst>
          </p:cNvPr>
          <p:cNvSpPr/>
          <p:nvPr/>
        </p:nvSpPr>
        <p:spPr>
          <a:xfrm>
            <a:off x="1800963" y="3028830"/>
            <a:ext cx="436892" cy="409349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Yellow 15 RS A">
            <a:extLst>
              <a:ext uri="{FF2B5EF4-FFF2-40B4-BE49-F238E27FC236}">
                <a16:creationId xmlns:a16="http://schemas.microsoft.com/office/drawing/2014/main" id="{1C56F734-C918-4142-8122-49809829EA35}"/>
              </a:ext>
            </a:extLst>
          </p:cNvPr>
          <p:cNvSpPr/>
          <p:nvPr/>
        </p:nvSpPr>
        <p:spPr>
          <a:xfrm>
            <a:off x="2289876" y="3695067"/>
            <a:ext cx="436892" cy="380941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Yellow 9 RS A">
            <a:extLst>
              <a:ext uri="{FF2B5EF4-FFF2-40B4-BE49-F238E27FC236}">
                <a16:creationId xmlns:a16="http://schemas.microsoft.com/office/drawing/2014/main" id="{A60A8732-BADB-4348-BE81-7BEBDADBC4B6}"/>
              </a:ext>
            </a:extLst>
          </p:cNvPr>
          <p:cNvSpPr/>
          <p:nvPr/>
        </p:nvSpPr>
        <p:spPr>
          <a:xfrm>
            <a:off x="1798532" y="3692572"/>
            <a:ext cx="436892" cy="380941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Yellow Pos IV A">
            <a:extLst>
              <a:ext uri="{FF2B5EF4-FFF2-40B4-BE49-F238E27FC236}">
                <a16:creationId xmlns:a16="http://schemas.microsoft.com/office/drawing/2014/main" id="{47AB9E07-CE58-498C-9CDA-4F2D7980BF1D}"/>
              </a:ext>
            </a:extLst>
          </p:cNvPr>
          <p:cNvSpPr/>
          <p:nvPr/>
        </p:nvSpPr>
        <p:spPr>
          <a:xfrm>
            <a:off x="6165666" y="2651995"/>
            <a:ext cx="493382" cy="252000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Yellow Pos III A">
            <a:extLst>
              <a:ext uri="{FF2B5EF4-FFF2-40B4-BE49-F238E27FC236}">
                <a16:creationId xmlns:a16="http://schemas.microsoft.com/office/drawing/2014/main" id="{9BFDA176-9F55-428A-AABE-0F9BE4D32C88}"/>
              </a:ext>
            </a:extLst>
          </p:cNvPr>
          <p:cNvSpPr/>
          <p:nvPr/>
        </p:nvSpPr>
        <p:spPr>
          <a:xfrm>
            <a:off x="5672284" y="2656058"/>
            <a:ext cx="493382" cy="252000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Yellow Pos V A">
            <a:extLst>
              <a:ext uri="{FF2B5EF4-FFF2-40B4-BE49-F238E27FC236}">
                <a16:creationId xmlns:a16="http://schemas.microsoft.com/office/drawing/2014/main" id="{EE959505-E68F-4CFA-B437-0885DC2B8CC5}"/>
              </a:ext>
            </a:extLst>
          </p:cNvPr>
          <p:cNvSpPr/>
          <p:nvPr/>
        </p:nvSpPr>
        <p:spPr>
          <a:xfrm>
            <a:off x="6659048" y="2656956"/>
            <a:ext cx="469710" cy="252000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Yellow Pos VI A">
            <a:extLst>
              <a:ext uri="{FF2B5EF4-FFF2-40B4-BE49-F238E27FC236}">
                <a16:creationId xmlns:a16="http://schemas.microsoft.com/office/drawing/2014/main" id="{16545B55-2FEF-4537-9ECD-86E9FB94C151}"/>
              </a:ext>
            </a:extLst>
          </p:cNvPr>
          <p:cNvSpPr/>
          <p:nvPr/>
        </p:nvSpPr>
        <p:spPr>
          <a:xfrm>
            <a:off x="7139602" y="2656058"/>
            <a:ext cx="482538" cy="252000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7 Pos III A">
            <a:extLst>
              <a:ext uri="{FF2B5EF4-FFF2-40B4-BE49-F238E27FC236}">
                <a16:creationId xmlns:a16="http://schemas.microsoft.com/office/drawing/2014/main" id="{26794240-1FBB-439B-BD02-6DE66B94B334}"/>
              </a:ext>
            </a:extLst>
          </p:cNvPr>
          <p:cNvSpPr txBox="1"/>
          <p:nvPr/>
        </p:nvSpPr>
        <p:spPr>
          <a:xfrm>
            <a:off x="5783945" y="2650511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7</a:t>
            </a:r>
          </a:p>
        </p:txBody>
      </p:sp>
      <p:sp>
        <p:nvSpPr>
          <p:cNvPr id="54" name="1 Pos IV A">
            <a:extLst>
              <a:ext uri="{FF2B5EF4-FFF2-40B4-BE49-F238E27FC236}">
                <a16:creationId xmlns:a16="http://schemas.microsoft.com/office/drawing/2014/main" id="{8111DE1D-5812-42BF-8461-8917726F5688}"/>
              </a:ext>
            </a:extLst>
          </p:cNvPr>
          <p:cNvSpPr txBox="1"/>
          <p:nvPr/>
        </p:nvSpPr>
        <p:spPr>
          <a:xfrm>
            <a:off x="6269546" y="2650511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</a:t>
            </a:r>
          </a:p>
        </p:txBody>
      </p:sp>
      <p:sp>
        <p:nvSpPr>
          <p:cNvPr id="55" name="9 Pos V A">
            <a:extLst>
              <a:ext uri="{FF2B5EF4-FFF2-40B4-BE49-F238E27FC236}">
                <a16:creationId xmlns:a16="http://schemas.microsoft.com/office/drawing/2014/main" id="{CB839689-22AD-44AA-A996-ABA0719C7DB0}"/>
              </a:ext>
            </a:extLst>
          </p:cNvPr>
          <p:cNvSpPr txBox="1"/>
          <p:nvPr/>
        </p:nvSpPr>
        <p:spPr>
          <a:xfrm>
            <a:off x="6750100" y="2650511"/>
            <a:ext cx="28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9</a:t>
            </a:r>
          </a:p>
        </p:txBody>
      </p:sp>
      <p:sp>
        <p:nvSpPr>
          <p:cNvPr id="56" name="15 Pos VI A">
            <a:extLst>
              <a:ext uri="{FF2B5EF4-FFF2-40B4-BE49-F238E27FC236}">
                <a16:creationId xmlns:a16="http://schemas.microsoft.com/office/drawing/2014/main" id="{CFA45935-E11E-4C61-8253-7DEFD33EADDD}"/>
              </a:ext>
            </a:extLst>
          </p:cNvPr>
          <p:cNvSpPr txBox="1"/>
          <p:nvPr/>
        </p:nvSpPr>
        <p:spPr>
          <a:xfrm>
            <a:off x="7219810" y="2650511"/>
            <a:ext cx="3742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15</a:t>
            </a:r>
          </a:p>
        </p:txBody>
      </p:sp>
      <p:sp>
        <p:nvSpPr>
          <p:cNvPr id="57" name="Don't forget the Libero!">
            <a:extLst>
              <a:ext uri="{FF2B5EF4-FFF2-40B4-BE49-F238E27FC236}">
                <a16:creationId xmlns:a16="http://schemas.microsoft.com/office/drawing/2014/main" id="{9008468D-575B-4491-A296-97F8795FA567}"/>
              </a:ext>
            </a:extLst>
          </p:cNvPr>
          <p:cNvSpPr txBox="1"/>
          <p:nvPr/>
        </p:nvSpPr>
        <p:spPr>
          <a:xfrm>
            <a:off x="1273369" y="5577080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rgbClr val="004A9D"/>
                </a:solidFill>
                <a:latin typeface="Arial Black" panose="020B0A04020102020204" pitchFamily="34" charset="0"/>
              </a:rPr>
              <a:t>Don’t forget the Libero!</a:t>
            </a:r>
          </a:p>
        </p:txBody>
      </p:sp>
      <p:sp>
        <p:nvSpPr>
          <p:cNvPr id="58" name="Yellow 10L RS A">
            <a:extLst>
              <a:ext uri="{FF2B5EF4-FFF2-40B4-BE49-F238E27FC236}">
                <a16:creationId xmlns:a16="http://schemas.microsoft.com/office/drawing/2014/main" id="{8624C1DF-CF36-4650-9E34-268255F2A653}"/>
              </a:ext>
            </a:extLst>
          </p:cNvPr>
          <p:cNvSpPr/>
          <p:nvPr/>
        </p:nvSpPr>
        <p:spPr>
          <a:xfrm>
            <a:off x="2738874" y="2675712"/>
            <a:ext cx="459756" cy="295545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Yellow Libero A">
            <a:extLst>
              <a:ext uri="{FF2B5EF4-FFF2-40B4-BE49-F238E27FC236}">
                <a16:creationId xmlns:a16="http://schemas.microsoft.com/office/drawing/2014/main" id="{0FC75543-2021-4B56-A2A9-112A2CAFCC4D}"/>
              </a:ext>
            </a:extLst>
          </p:cNvPr>
          <p:cNvSpPr/>
          <p:nvPr/>
        </p:nvSpPr>
        <p:spPr>
          <a:xfrm>
            <a:off x="6652188" y="5166159"/>
            <a:ext cx="969951" cy="295545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0" name="Arrow Libero">
            <a:extLst>
              <a:ext uri="{FF2B5EF4-FFF2-40B4-BE49-F238E27FC236}">
                <a16:creationId xmlns:a16="http://schemas.microsoft.com/office/drawing/2014/main" id="{4858AD6A-274B-4913-A24B-53017313986C}"/>
              </a:ext>
            </a:extLst>
          </p:cNvPr>
          <p:cNvCxnSpPr>
            <a:cxnSpLocks/>
          </p:cNvCxnSpPr>
          <p:nvPr/>
        </p:nvCxnSpPr>
        <p:spPr>
          <a:xfrm>
            <a:off x="3207043" y="2852936"/>
            <a:ext cx="3439176" cy="245018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10 Pos L A">
            <a:extLst>
              <a:ext uri="{FF2B5EF4-FFF2-40B4-BE49-F238E27FC236}">
                <a16:creationId xmlns:a16="http://schemas.microsoft.com/office/drawing/2014/main" id="{B37E2A3B-B448-4DCE-B207-EDECA7F8D1CD}"/>
              </a:ext>
            </a:extLst>
          </p:cNvPr>
          <p:cNvSpPr txBox="1"/>
          <p:nvPr/>
        </p:nvSpPr>
        <p:spPr>
          <a:xfrm>
            <a:off x="7142202" y="5169324"/>
            <a:ext cx="4739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10</a:t>
            </a:r>
          </a:p>
        </p:txBody>
      </p:sp>
      <p:sp>
        <p:nvSpPr>
          <p:cNvPr id="17" name="2. After the coin toss - before the start of set">
            <a:extLst>
              <a:ext uri="{FF2B5EF4-FFF2-40B4-BE49-F238E27FC236}">
                <a16:creationId xmlns:a16="http://schemas.microsoft.com/office/drawing/2014/main" id="{D85CD19F-4E4E-4C55-B6B1-C67484F2F561}"/>
              </a:ext>
            </a:extLst>
          </p:cNvPr>
          <p:cNvSpPr txBox="1"/>
          <p:nvPr/>
        </p:nvSpPr>
        <p:spPr>
          <a:xfrm>
            <a:off x="3222000" y="428400"/>
            <a:ext cx="7139198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2.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AFTER THE COIN TOSS – </a:t>
            </a:r>
            <a:r>
              <a:rPr lang="fr-FR" dirty="0" err="1">
                <a:solidFill>
                  <a:srgbClr val="004A9D"/>
                </a:solidFill>
                <a:latin typeface="Arial Black" panose="020B0A04020102020204" pitchFamily="34" charset="0"/>
              </a:rPr>
              <a:t>Before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the start of the set</a:t>
            </a:r>
          </a:p>
        </p:txBody>
      </p:sp>
    </p:spTree>
    <p:extLst>
      <p:ext uri="{BB962C8B-B14F-4D97-AF65-F5344CB8AC3E}">
        <p14:creationId xmlns:p14="http://schemas.microsoft.com/office/powerpoint/2010/main" val="10982085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5" presetClass="emph" presetSubtype="0" repeatCount="6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2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2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700"/>
                            </p:stCondLst>
                            <p:childTnLst>
                              <p:par>
                                <p:cTn id="44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5" presetClass="emph" presetSubtype="0" repeatCount="6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2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7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2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7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200"/>
                            </p:stCondLst>
                            <p:childTnLst>
                              <p:par>
                                <p:cTn id="77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900"/>
                            </p:stCondLst>
                            <p:childTnLst>
                              <p:par>
                                <p:cTn id="10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4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800"/>
                            </p:stCondLst>
                            <p:childTnLst>
                              <p:par>
                                <p:cTn id="1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3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700"/>
                            </p:stCondLst>
                            <p:childTnLst>
                              <p:par>
                                <p:cTn id="1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35" presetClass="emph" presetSubtype="0" repeatCount="6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3" dur="2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700"/>
                            </p:stCondLst>
                            <p:childTnLst>
                              <p:par>
                                <p:cTn id="1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200"/>
                            </p:stCondLst>
                            <p:childTnLst>
                              <p:par>
                                <p:cTn id="1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700"/>
                            </p:stCondLst>
                            <p:childTnLst>
                              <p:par>
                                <p:cTn id="165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5" grpId="0" animBg="1"/>
      <p:bldP spid="45" grpId="1" animBg="1"/>
      <p:bldP spid="45" grpId="2" animBg="1"/>
      <p:bldP spid="16" grpId="0"/>
      <p:bldP spid="46" grpId="0"/>
      <p:bldP spid="46" grpId="1"/>
      <p:bldP spid="52" grpId="0" animBg="1"/>
      <p:bldP spid="52" grpId="1" animBg="1"/>
      <p:bldP spid="21" grpId="0"/>
      <p:bldP spid="32" grpId="0"/>
      <p:bldP spid="33" grpId="0" animBg="1"/>
      <p:bldP spid="33" grpId="1" animBg="1"/>
      <p:bldP spid="33" grpId="2" animBg="1"/>
      <p:bldP spid="34" grpId="0" animBg="1"/>
      <p:bldP spid="34" grpId="1" animBg="1"/>
      <p:bldP spid="37" grpId="0"/>
      <p:bldP spid="38" grpId="0"/>
      <p:bldP spid="39" grpId="0" animBg="1"/>
      <p:bldP spid="39" grpId="1" animBg="1"/>
      <p:bldP spid="40" grpId="0" animBg="1"/>
      <p:bldP spid="40" grpId="1" animBg="1"/>
      <p:bldP spid="43" grpId="0" animBg="1"/>
      <p:bldP spid="43" grpId="1" animBg="1"/>
      <p:bldP spid="44" grpId="0" animBg="1"/>
      <p:bldP spid="44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3" grpId="0"/>
      <p:bldP spid="54" grpId="0"/>
      <p:bldP spid="55" grpId="0"/>
      <p:bldP spid="56" grpId="0"/>
      <p:bldP spid="57" grpId="0"/>
      <p:bldP spid="58" grpId="0" animBg="1"/>
      <p:bldP spid="58" grpId="1" animBg="1"/>
      <p:bldP spid="59" grpId="0" animBg="1"/>
      <p:bldP spid="61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. After the coin toss first servers">
            <a:extLst>
              <a:ext uri="{FF2B5EF4-FFF2-40B4-BE49-F238E27FC236}">
                <a16:creationId xmlns:a16="http://schemas.microsoft.com/office/drawing/2014/main" id="{37D36719-066F-4992-8B72-BF9D4E0174AA}"/>
              </a:ext>
            </a:extLst>
          </p:cNvPr>
          <p:cNvSpPr txBox="1"/>
          <p:nvPr/>
        </p:nvSpPr>
        <p:spPr>
          <a:xfrm>
            <a:off x="3222000" y="428400"/>
            <a:ext cx="5466433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2.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AFTER THE COIN TOSS – First Servers</a:t>
            </a:r>
          </a:p>
        </p:txBody>
      </p:sp>
      <p:grpSp>
        <p:nvGrpSpPr>
          <p:cNvPr id="17" name="Set Ready for first serve">
            <a:extLst>
              <a:ext uri="{FF2B5EF4-FFF2-40B4-BE49-F238E27FC236}">
                <a16:creationId xmlns:a16="http://schemas.microsoft.com/office/drawing/2014/main" id="{11173053-EF74-494F-A100-1CC5E78477AB}"/>
              </a:ext>
            </a:extLst>
          </p:cNvPr>
          <p:cNvGrpSpPr/>
          <p:nvPr/>
        </p:nvGrpSpPr>
        <p:grpSpPr>
          <a:xfrm>
            <a:off x="4655840" y="2286148"/>
            <a:ext cx="6984776" cy="3229426"/>
            <a:chOff x="4655840" y="2286148"/>
            <a:chExt cx="6984776" cy="3229426"/>
          </a:xfrm>
        </p:grpSpPr>
        <p:pic>
          <p:nvPicPr>
            <p:cNvPr id="52" name="Set 1 Blank">
              <a:extLst>
                <a:ext uri="{FF2B5EF4-FFF2-40B4-BE49-F238E27FC236}">
                  <a16:creationId xmlns:a16="http://schemas.microsoft.com/office/drawing/2014/main" id="{585F6F21-5FA7-4040-B061-104C93C650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/>
            <a:srcRect r="9481"/>
            <a:stretch/>
          </p:blipFill>
          <p:spPr>
            <a:xfrm>
              <a:off x="4655840" y="2286148"/>
              <a:ext cx="6984776" cy="3229426"/>
            </a:xfrm>
            <a:prstGeom prst="rect">
              <a:avLst/>
            </a:prstGeom>
          </p:spPr>
        </p:pic>
        <p:sp>
          <p:nvSpPr>
            <p:cNvPr id="53" name="Heathfield">
              <a:extLst>
                <a:ext uri="{FF2B5EF4-FFF2-40B4-BE49-F238E27FC236}">
                  <a16:creationId xmlns:a16="http://schemas.microsoft.com/office/drawing/2014/main" id="{C41C3F75-A4D5-4ADE-9B3D-598BEAD994E6}"/>
                </a:ext>
              </a:extLst>
            </p:cNvPr>
            <p:cNvSpPr txBox="1"/>
            <p:nvPr/>
          </p:nvSpPr>
          <p:spPr>
            <a:xfrm>
              <a:off x="6443999" y="2358000"/>
              <a:ext cx="87613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Horsham</a:t>
              </a:r>
            </a:p>
          </p:txBody>
        </p:sp>
        <p:sp>
          <p:nvSpPr>
            <p:cNvPr id="54" name="Benowa">
              <a:extLst>
                <a:ext uri="{FF2B5EF4-FFF2-40B4-BE49-F238E27FC236}">
                  <a16:creationId xmlns:a16="http://schemas.microsoft.com/office/drawing/2014/main" id="{D88DB357-4E16-40AD-88FA-88DAF692F29E}"/>
                </a:ext>
              </a:extLst>
            </p:cNvPr>
            <p:cNvSpPr txBox="1"/>
            <p:nvPr/>
          </p:nvSpPr>
          <p:spPr>
            <a:xfrm>
              <a:off x="8412354" y="2358000"/>
              <a:ext cx="87613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Bendigo</a:t>
              </a:r>
            </a:p>
          </p:txBody>
        </p:sp>
        <p:grpSp>
          <p:nvGrpSpPr>
            <p:cNvPr id="55" name="First serve cross off">
              <a:extLst>
                <a:ext uri="{FF2B5EF4-FFF2-40B4-BE49-F238E27FC236}">
                  <a16:creationId xmlns:a16="http://schemas.microsoft.com/office/drawing/2014/main" id="{0D407AB6-AAD6-422B-BAE4-745DB4FDEA88}"/>
                </a:ext>
              </a:extLst>
            </p:cNvPr>
            <p:cNvGrpSpPr/>
            <p:nvPr/>
          </p:nvGrpSpPr>
          <p:grpSpPr>
            <a:xfrm>
              <a:off x="7434629" y="2365232"/>
              <a:ext cx="188053" cy="109386"/>
              <a:chOff x="7434629" y="2365232"/>
              <a:chExt cx="188053" cy="109386"/>
            </a:xfrm>
          </p:grpSpPr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C3352EDB-FE19-46D9-AA86-FD60A39DD0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34629" y="2365232"/>
                <a:ext cx="188053" cy="10938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2883F129-B953-480A-990E-FDF5BC62586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434629" y="2365232"/>
                <a:ext cx="188053" cy="10938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First receive cross off">
              <a:extLst>
                <a:ext uri="{FF2B5EF4-FFF2-40B4-BE49-F238E27FC236}">
                  <a16:creationId xmlns:a16="http://schemas.microsoft.com/office/drawing/2014/main" id="{940375BB-0A35-4DF9-9780-29B961954F9C}"/>
                </a:ext>
              </a:extLst>
            </p:cNvPr>
            <p:cNvGrpSpPr/>
            <p:nvPr/>
          </p:nvGrpSpPr>
          <p:grpSpPr>
            <a:xfrm>
              <a:off x="10885973" y="2495457"/>
              <a:ext cx="188053" cy="109386"/>
              <a:chOff x="7434629" y="2365232"/>
              <a:chExt cx="188053" cy="109386"/>
            </a:xfrm>
          </p:grpSpPr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83C7C60A-1BCA-4957-B215-6CEE9428AD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34629" y="2365232"/>
                <a:ext cx="188053" cy="10938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A25B4A35-2A0C-4EDB-9CFF-5674DE29F11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434629" y="2365232"/>
                <a:ext cx="188053" cy="10938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2" name="5 Pos I A">
              <a:extLst>
                <a:ext uri="{FF2B5EF4-FFF2-40B4-BE49-F238E27FC236}">
                  <a16:creationId xmlns:a16="http://schemas.microsoft.com/office/drawing/2014/main" id="{9701C82D-5F4D-4569-9976-72477396932B}"/>
                </a:ext>
              </a:extLst>
            </p:cNvPr>
            <p:cNvSpPr txBox="1"/>
            <p:nvPr/>
          </p:nvSpPr>
          <p:spPr>
            <a:xfrm>
              <a:off x="4807189" y="2647429"/>
              <a:ext cx="28562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5</a:t>
              </a:r>
            </a:p>
          </p:txBody>
        </p:sp>
        <p:sp>
          <p:nvSpPr>
            <p:cNvPr id="64" name="3 Pos II A">
              <a:extLst>
                <a:ext uri="{FF2B5EF4-FFF2-40B4-BE49-F238E27FC236}">
                  <a16:creationId xmlns:a16="http://schemas.microsoft.com/office/drawing/2014/main" id="{CCB9DD30-5430-4CDE-8930-521656724BF1}"/>
                </a:ext>
              </a:extLst>
            </p:cNvPr>
            <p:cNvSpPr txBox="1"/>
            <p:nvPr/>
          </p:nvSpPr>
          <p:spPr>
            <a:xfrm>
              <a:off x="5302617" y="2647190"/>
              <a:ext cx="28562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3</a:t>
              </a:r>
            </a:p>
          </p:txBody>
        </p:sp>
        <p:sp>
          <p:nvSpPr>
            <p:cNvPr id="69" name="7 Pos III A">
              <a:extLst>
                <a:ext uri="{FF2B5EF4-FFF2-40B4-BE49-F238E27FC236}">
                  <a16:creationId xmlns:a16="http://schemas.microsoft.com/office/drawing/2014/main" id="{2076B204-73F1-44CE-9821-F92914EAC5BB}"/>
                </a:ext>
              </a:extLst>
            </p:cNvPr>
            <p:cNvSpPr txBox="1"/>
            <p:nvPr/>
          </p:nvSpPr>
          <p:spPr>
            <a:xfrm>
              <a:off x="5783945" y="2650511"/>
              <a:ext cx="28562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7</a:t>
              </a:r>
            </a:p>
          </p:txBody>
        </p:sp>
        <p:sp>
          <p:nvSpPr>
            <p:cNvPr id="70" name="1 Pos IV A">
              <a:extLst>
                <a:ext uri="{FF2B5EF4-FFF2-40B4-BE49-F238E27FC236}">
                  <a16:creationId xmlns:a16="http://schemas.microsoft.com/office/drawing/2014/main" id="{0E99FB15-33F6-440C-94C1-DEFFBE527F75}"/>
                </a:ext>
              </a:extLst>
            </p:cNvPr>
            <p:cNvSpPr txBox="1"/>
            <p:nvPr/>
          </p:nvSpPr>
          <p:spPr>
            <a:xfrm>
              <a:off x="6269546" y="2650511"/>
              <a:ext cx="28562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1</a:t>
              </a:r>
            </a:p>
          </p:txBody>
        </p:sp>
        <p:sp>
          <p:nvSpPr>
            <p:cNvPr id="71" name="9 Pos V A">
              <a:extLst>
                <a:ext uri="{FF2B5EF4-FFF2-40B4-BE49-F238E27FC236}">
                  <a16:creationId xmlns:a16="http://schemas.microsoft.com/office/drawing/2014/main" id="{113F4828-3A7A-4E30-9A5D-08A0B85E5A43}"/>
                </a:ext>
              </a:extLst>
            </p:cNvPr>
            <p:cNvSpPr txBox="1"/>
            <p:nvPr/>
          </p:nvSpPr>
          <p:spPr>
            <a:xfrm>
              <a:off x="6750100" y="2650511"/>
              <a:ext cx="28562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9</a:t>
              </a:r>
            </a:p>
          </p:txBody>
        </p:sp>
        <p:sp>
          <p:nvSpPr>
            <p:cNvPr id="72" name="15 Pos VI A">
              <a:extLst>
                <a:ext uri="{FF2B5EF4-FFF2-40B4-BE49-F238E27FC236}">
                  <a16:creationId xmlns:a16="http://schemas.microsoft.com/office/drawing/2014/main" id="{4876C6EC-9055-4824-9F3E-ACDAB08E5F1C}"/>
                </a:ext>
              </a:extLst>
            </p:cNvPr>
            <p:cNvSpPr txBox="1"/>
            <p:nvPr/>
          </p:nvSpPr>
          <p:spPr>
            <a:xfrm>
              <a:off x="7219810" y="2650511"/>
              <a:ext cx="37425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15</a:t>
              </a:r>
            </a:p>
          </p:txBody>
        </p:sp>
        <p:sp>
          <p:nvSpPr>
            <p:cNvPr id="75" name="10 Pos L A">
              <a:extLst>
                <a:ext uri="{FF2B5EF4-FFF2-40B4-BE49-F238E27FC236}">
                  <a16:creationId xmlns:a16="http://schemas.microsoft.com/office/drawing/2014/main" id="{0747FA77-206E-47A0-920A-AED3CDD273D0}"/>
                </a:ext>
              </a:extLst>
            </p:cNvPr>
            <p:cNvSpPr txBox="1"/>
            <p:nvPr/>
          </p:nvSpPr>
          <p:spPr>
            <a:xfrm>
              <a:off x="7142202" y="5169324"/>
              <a:ext cx="47397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10</a:t>
              </a:r>
            </a:p>
          </p:txBody>
        </p:sp>
        <p:sp>
          <p:nvSpPr>
            <p:cNvPr id="76" name="9 Pos I B">
              <a:extLst>
                <a:ext uri="{FF2B5EF4-FFF2-40B4-BE49-F238E27FC236}">
                  <a16:creationId xmlns:a16="http://schemas.microsoft.com/office/drawing/2014/main" id="{32917272-2335-452A-9D10-3220E95E92AB}"/>
                </a:ext>
              </a:extLst>
            </p:cNvPr>
            <p:cNvSpPr txBox="1"/>
            <p:nvPr/>
          </p:nvSpPr>
          <p:spPr>
            <a:xfrm>
              <a:off x="8252755" y="2644108"/>
              <a:ext cx="28562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9</a:t>
              </a:r>
            </a:p>
          </p:txBody>
        </p:sp>
        <p:sp>
          <p:nvSpPr>
            <p:cNvPr id="77" name="6 Pos II B">
              <a:extLst>
                <a:ext uri="{FF2B5EF4-FFF2-40B4-BE49-F238E27FC236}">
                  <a16:creationId xmlns:a16="http://schemas.microsoft.com/office/drawing/2014/main" id="{857769CC-5DB8-4E06-B224-1D8084714268}"/>
                </a:ext>
              </a:extLst>
            </p:cNvPr>
            <p:cNvSpPr txBox="1"/>
            <p:nvPr/>
          </p:nvSpPr>
          <p:spPr>
            <a:xfrm>
              <a:off x="8748183" y="2643869"/>
              <a:ext cx="28562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6</a:t>
              </a:r>
            </a:p>
          </p:txBody>
        </p:sp>
        <p:sp>
          <p:nvSpPr>
            <p:cNvPr id="78" name="12 Pos III B">
              <a:extLst>
                <a:ext uri="{FF2B5EF4-FFF2-40B4-BE49-F238E27FC236}">
                  <a16:creationId xmlns:a16="http://schemas.microsoft.com/office/drawing/2014/main" id="{7C9AEA74-85D6-4E24-B434-BD72444F8111}"/>
                </a:ext>
              </a:extLst>
            </p:cNvPr>
            <p:cNvSpPr txBox="1"/>
            <p:nvPr/>
          </p:nvSpPr>
          <p:spPr>
            <a:xfrm>
              <a:off x="9229511" y="2647190"/>
              <a:ext cx="36517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12</a:t>
              </a:r>
            </a:p>
          </p:txBody>
        </p:sp>
        <p:sp>
          <p:nvSpPr>
            <p:cNvPr id="79" name="2 Pos IV B">
              <a:extLst>
                <a:ext uri="{FF2B5EF4-FFF2-40B4-BE49-F238E27FC236}">
                  <a16:creationId xmlns:a16="http://schemas.microsoft.com/office/drawing/2014/main" id="{F7CF52B2-7E81-456A-80C7-CF70699A37F4}"/>
                </a:ext>
              </a:extLst>
            </p:cNvPr>
            <p:cNvSpPr txBox="1"/>
            <p:nvPr/>
          </p:nvSpPr>
          <p:spPr>
            <a:xfrm>
              <a:off x="9715112" y="2647190"/>
              <a:ext cx="28562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2</a:t>
              </a:r>
            </a:p>
          </p:txBody>
        </p:sp>
        <p:sp>
          <p:nvSpPr>
            <p:cNvPr id="80" name="11 Pos V B">
              <a:extLst>
                <a:ext uri="{FF2B5EF4-FFF2-40B4-BE49-F238E27FC236}">
                  <a16:creationId xmlns:a16="http://schemas.microsoft.com/office/drawing/2014/main" id="{20480521-E2AF-4BF4-A92C-774CF252A0EB}"/>
                </a:ext>
              </a:extLst>
            </p:cNvPr>
            <p:cNvSpPr txBox="1"/>
            <p:nvPr/>
          </p:nvSpPr>
          <p:spPr>
            <a:xfrm>
              <a:off x="10195666" y="2647190"/>
              <a:ext cx="36517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11</a:t>
              </a:r>
            </a:p>
          </p:txBody>
        </p:sp>
        <p:sp>
          <p:nvSpPr>
            <p:cNvPr id="81" name="4 Pos VI B">
              <a:extLst>
                <a:ext uri="{FF2B5EF4-FFF2-40B4-BE49-F238E27FC236}">
                  <a16:creationId xmlns:a16="http://schemas.microsoft.com/office/drawing/2014/main" id="{9131029B-39DB-4EC2-86FA-40DB025B4171}"/>
                </a:ext>
              </a:extLst>
            </p:cNvPr>
            <p:cNvSpPr txBox="1"/>
            <p:nvPr/>
          </p:nvSpPr>
          <p:spPr>
            <a:xfrm>
              <a:off x="10665376" y="2647190"/>
              <a:ext cx="37425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4</a:t>
              </a:r>
            </a:p>
          </p:txBody>
        </p:sp>
        <p:sp>
          <p:nvSpPr>
            <p:cNvPr id="16" name="1 Pos L B">
              <a:extLst>
                <a:ext uri="{FF2B5EF4-FFF2-40B4-BE49-F238E27FC236}">
                  <a16:creationId xmlns:a16="http://schemas.microsoft.com/office/drawing/2014/main" id="{4EFE22AE-7195-485A-9AD6-9F4ABA538634}"/>
                </a:ext>
              </a:extLst>
            </p:cNvPr>
            <p:cNvSpPr txBox="1"/>
            <p:nvPr/>
          </p:nvSpPr>
          <p:spPr>
            <a:xfrm>
              <a:off x="10574537" y="5171417"/>
              <a:ext cx="47397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dirty="0"/>
                <a:t>1</a:t>
              </a:r>
            </a:p>
          </p:txBody>
        </p:sp>
      </p:grpSp>
      <p:sp>
        <p:nvSpPr>
          <p:cNvPr id="83" name="The first server for Team A is Player #5">
            <a:extLst>
              <a:ext uri="{FF2B5EF4-FFF2-40B4-BE49-F238E27FC236}">
                <a16:creationId xmlns:a16="http://schemas.microsoft.com/office/drawing/2014/main" id="{EBE039BF-FBE3-4288-B55A-77156525BFD4}"/>
              </a:ext>
            </a:extLst>
          </p:cNvPr>
          <p:cNvSpPr txBox="1"/>
          <p:nvPr/>
        </p:nvSpPr>
        <p:spPr>
          <a:xfrm>
            <a:off x="879351" y="2127537"/>
            <a:ext cx="3513878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The first server for Team A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is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player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#5.</a:t>
            </a:r>
          </a:p>
        </p:txBody>
      </p:sp>
      <p:sp>
        <p:nvSpPr>
          <p:cNvPr id="84" name="Mark the small number 1 in the box...">
            <a:extLst>
              <a:ext uri="{FF2B5EF4-FFF2-40B4-BE49-F238E27FC236}">
                <a16:creationId xmlns:a16="http://schemas.microsoft.com/office/drawing/2014/main" id="{631DB8DD-D95E-4BC5-BCEE-33B314CC46D8}"/>
              </a:ext>
            </a:extLst>
          </p:cNvPr>
          <p:cNvSpPr txBox="1"/>
          <p:nvPr/>
        </p:nvSpPr>
        <p:spPr>
          <a:xfrm>
            <a:off x="873023" y="2703514"/>
            <a:ext cx="3513878" cy="107721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Mark the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small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1 in the box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under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player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#5 to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confirm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that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they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are the correct server</a:t>
            </a:r>
          </a:p>
        </p:txBody>
      </p:sp>
      <p:sp>
        <p:nvSpPr>
          <p:cNvPr id="85" name="The first server for Team A is Player #5">
            <a:extLst>
              <a:ext uri="{FF2B5EF4-FFF2-40B4-BE49-F238E27FC236}">
                <a16:creationId xmlns:a16="http://schemas.microsoft.com/office/drawing/2014/main" id="{DFCFDF3B-8F8B-4CD3-93C8-618156038CE4}"/>
              </a:ext>
            </a:extLst>
          </p:cNvPr>
          <p:cNvSpPr txBox="1"/>
          <p:nvPr/>
        </p:nvSpPr>
        <p:spPr>
          <a:xfrm>
            <a:off x="873023" y="4022445"/>
            <a:ext cx="3513878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Team B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is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receiving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first.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Their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first server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is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player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#6 in position II, </a:t>
            </a:r>
            <a:r>
              <a:rPr lang="fr-FR" sz="1600" u="sng" dirty="0">
                <a:solidFill>
                  <a:srgbClr val="004A9D"/>
                </a:solidFill>
                <a:latin typeface="Arial Black" panose="020B0A04020102020204" pitchFamily="34" charset="0"/>
              </a:rPr>
              <a:t>NOT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player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#9.</a:t>
            </a:r>
          </a:p>
        </p:txBody>
      </p:sp>
      <p:sp>
        <p:nvSpPr>
          <p:cNvPr id="86" name="Mark the small number 1 in the box...">
            <a:extLst>
              <a:ext uri="{FF2B5EF4-FFF2-40B4-BE49-F238E27FC236}">
                <a16:creationId xmlns:a16="http://schemas.microsoft.com/office/drawing/2014/main" id="{3D495D63-17E6-45CC-A795-EBD47EDFF83A}"/>
              </a:ext>
            </a:extLst>
          </p:cNvPr>
          <p:cNvSpPr txBox="1"/>
          <p:nvPr/>
        </p:nvSpPr>
        <p:spPr>
          <a:xfrm>
            <a:off x="873023" y="4970681"/>
            <a:ext cx="3513878" cy="107721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Cross the box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with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the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small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1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under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player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#9 to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confirm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that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they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are NOT </a:t>
            </a:r>
            <a:r>
              <a:rPr lang="fr-FR" sz="1600" dirty="0" err="1">
                <a:solidFill>
                  <a:srgbClr val="004A9D"/>
                </a:solidFill>
                <a:latin typeface="Arial Black" panose="020B0A04020102020204" pitchFamily="34" charset="0"/>
              </a:rPr>
              <a:t>serving</a:t>
            </a:r>
            <a:r>
              <a:rPr lang="fr-FR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first. </a:t>
            </a:r>
          </a:p>
        </p:txBody>
      </p:sp>
      <p:sp>
        <p:nvSpPr>
          <p:cNvPr id="87" name="Yellow Rotation 5 1A">
            <a:extLst>
              <a:ext uri="{FF2B5EF4-FFF2-40B4-BE49-F238E27FC236}">
                <a16:creationId xmlns:a16="http://schemas.microsoft.com/office/drawing/2014/main" id="{615670DD-BCC4-443A-BC73-4252417846B3}"/>
              </a:ext>
            </a:extLst>
          </p:cNvPr>
          <p:cNvSpPr/>
          <p:nvPr/>
        </p:nvSpPr>
        <p:spPr>
          <a:xfrm>
            <a:off x="4716000" y="4149080"/>
            <a:ext cx="216834" cy="322473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Rotation 5 1A">
            <a:extLst>
              <a:ext uri="{FF2B5EF4-FFF2-40B4-BE49-F238E27FC236}">
                <a16:creationId xmlns:a16="http://schemas.microsoft.com/office/drawing/2014/main" id="{8160B8DE-C62A-4910-AE5E-67F46D853296}"/>
              </a:ext>
            </a:extLst>
          </p:cNvPr>
          <p:cNvCxnSpPr>
            <a:cxnSpLocks/>
          </p:cNvCxnSpPr>
          <p:nvPr/>
        </p:nvCxnSpPr>
        <p:spPr>
          <a:xfrm flipV="1">
            <a:off x="4698772" y="4149080"/>
            <a:ext cx="108417" cy="1068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Yellow Rotation 9 1B">
            <a:extLst>
              <a:ext uri="{FF2B5EF4-FFF2-40B4-BE49-F238E27FC236}">
                <a16:creationId xmlns:a16="http://schemas.microsoft.com/office/drawing/2014/main" id="{FD382336-6218-4B17-9B64-01173F177AC2}"/>
              </a:ext>
            </a:extLst>
          </p:cNvPr>
          <p:cNvSpPr/>
          <p:nvPr/>
        </p:nvSpPr>
        <p:spPr>
          <a:xfrm>
            <a:off x="8157742" y="4149079"/>
            <a:ext cx="216834" cy="322473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5" name="Cross off Rotation 1B">
            <a:extLst>
              <a:ext uri="{FF2B5EF4-FFF2-40B4-BE49-F238E27FC236}">
                <a16:creationId xmlns:a16="http://schemas.microsoft.com/office/drawing/2014/main" id="{FC11C125-E410-442A-9AE8-6E7C6E9D4839}"/>
              </a:ext>
            </a:extLst>
          </p:cNvPr>
          <p:cNvGrpSpPr/>
          <p:nvPr/>
        </p:nvGrpSpPr>
        <p:grpSpPr>
          <a:xfrm>
            <a:off x="8134098" y="4149079"/>
            <a:ext cx="240478" cy="322473"/>
            <a:chOff x="8134098" y="4149079"/>
            <a:chExt cx="240478" cy="322473"/>
          </a:xfrm>
        </p:grpSpPr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99972E13-E925-4FC5-A562-8A483100BBAA}"/>
                </a:ext>
              </a:extLst>
            </p:cNvPr>
            <p:cNvCxnSpPr>
              <a:cxnSpLocks/>
            </p:cNvCxnSpPr>
            <p:nvPr/>
          </p:nvCxnSpPr>
          <p:spPr>
            <a:xfrm>
              <a:off x="8134098" y="4149079"/>
              <a:ext cx="240478" cy="3224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FB82DC0F-FE20-43E7-B6E8-E06079BF5C5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57742" y="4149079"/>
              <a:ext cx="216834" cy="3224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2. After the coin toss - starting rotations">
            <a:extLst>
              <a:ext uri="{FF2B5EF4-FFF2-40B4-BE49-F238E27FC236}">
                <a16:creationId xmlns:a16="http://schemas.microsoft.com/office/drawing/2014/main" id="{E04BD735-A346-4DA7-8885-94B97A62CE2F}"/>
              </a:ext>
            </a:extLst>
          </p:cNvPr>
          <p:cNvSpPr txBox="1"/>
          <p:nvPr/>
        </p:nvSpPr>
        <p:spPr>
          <a:xfrm>
            <a:off x="3222000" y="428400"/>
            <a:ext cx="6141489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2.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AFTER THE COIN TOSS – </a:t>
            </a:r>
            <a:r>
              <a:rPr lang="fr-FR" dirty="0" err="1">
                <a:solidFill>
                  <a:srgbClr val="004A9D"/>
                </a:solidFill>
                <a:latin typeface="Arial Black" panose="020B0A04020102020204" pitchFamily="34" charset="0"/>
              </a:rPr>
              <a:t>Starting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Rotations</a:t>
            </a:r>
          </a:p>
        </p:txBody>
      </p:sp>
    </p:spTree>
    <p:extLst>
      <p:ext uri="{BB962C8B-B14F-4D97-AF65-F5344CB8AC3E}">
        <p14:creationId xmlns:p14="http://schemas.microsoft.com/office/powerpoint/2010/main" val="5240028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5" presetClass="emph" presetSubtype="0" repeatCount="6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3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8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5" presetClass="emph" presetSubtype="0" repeatCount="6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3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8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3" grpId="0" build="allAtOnce"/>
      <p:bldP spid="84" grpId="0" build="allAtOnce"/>
      <p:bldP spid="85" grpId="0" build="allAtOnce"/>
      <p:bldP spid="86" grpId="0" build="allAtOnce"/>
      <p:bldP spid="87" grpId="0" animBg="1"/>
      <p:bldP spid="87" grpId="1" animBg="1"/>
      <p:bldP spid="87" grpId="2" animBg="1"/>
      <p:bldP spid="90" grpId="0" animBg="1"/>
      <p:bldP spid="90" grpId="1" animBg="1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3" name="score blanc 00"/>
          <p:cNvSpPr txBox="1"/>
          <p:nvPr/>
        </p:nvSpPr>
        <p:spPr>
          <a:xfrm>
            <a:off x="1085747" y="1960904"/>
            <a:ext cx="954107" cy="92333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5400">
                <a:latin typeface="Arial" pitchFamily="34" charset="0"/>
                <a:cs typeface="Arial" pitchFamily="34" charset="0"/>
              </a:rPr>
              <a:t>00</a:t>
            </a:r>
          </a:p>
        </p:txBody>
      </p:sp>
      <p:sp useBgFill="1">
        <p:nvSpPr>
          <p:cNvPr id="114" name="score vert 00"/>
          <p:cNvSpPr txBox="1"/>
          <p:nvPr/>
        </p:nvSpPr>
        <p:spPr>
          <a:xfrm>
            <a:off x="5747844" y="1953625"/>
            <a:ext cx="954107" cy="923330"/>
          </a:xfrm>
          <a:prstGeom prst="rect">
            <a:avLst/>
          </a:prstGeom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5400">
                <a:latin typeface="Arial" pitchFamily="34" charset="0"/>
                <a:cs typeface="Arial" pitchFamily="34" charset="0"/>
              </a:rPr>
              <a:t>00</a:t>
            </a:r>
          </a:p>
        </p:txBody>
      </p:sp>
      <p:pic>
        <p:nvPicPr>
          <p:cNvPr id="118" name="ballon gauch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20" y="2278418"/>
            <a:ext cx="281549" cy="281549"/>
          </a:xfrm>
          <a:prstGeom prst="rect">
            <a:avLst/>
          </a:prstGeom>
        </p:spPr>
      </p:pic>
      <p:sp useBgFill="1">
        <p:nvSpPr>
          <p:cNvPr id="122" name="score blanc 01"/>
          <p:cNvSpPr txBox="1"/>
          <p:nvPr/>
        </p:nvSpPr>
        <p:spPr>
          <a:xfrm>
            <a:off x="1085747" y="1960904"/>
            <a:ext cx="954107" cy="92333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5400">
                <a:latin typeface="Arial" pitchFamily="34" charset="0"/>
                <a:cs typeface="Arial" pitchFamily="34" charset="0"/>
              </a:rPr>
              <a:t>01</a:t>
            </a:r>
          </a:p>
        </p:txBody>
      </p:sp>
      <p:pic>
        <p:nvPicPr>
          <p:cNvPr id="124" name="ballon droit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077" y="2312920"/>
            <a:ext cx="281549" cy="281549"/>
          </a:xfrm>
          <a:prstGeom prst="rect">
            <a:avLst/>
          </a:prstGeom>
        </p:spPr>
      </p:pic>
      <p:grpSp>
        <p:nvGrpSpPr>
          <p:cNvPr id="138" name="Groupe 137"/>
          <p:cNvGrpSpPr/>
          <p:nvPr/>
        </p:nvGrpSpPr>
        <p:grpSpPr>
          <a:xfrm>
            <a:off x="8762598" y="1950609"/>
            <a:ext cx="1857388" cy="1000132"/>
            <a:chOff x="1000100" y="1142984"/>
            <a:chExt cx="1857388" cy="1000132"/>
          </a:xfrm>
        </p:grpSpPr>
        <p:sp>
          <p:nvSpPr>
            <p:cNvPr id="127" name="Explosion 2 126"/>
            <p:cNvSpPr/>
            <p:nvPr/>
          </p:nvSpPr>
          <p:spPr>
            <a:xfrm>
              <a:off x="1000100" y="1142984"/>
              <a:ext cx="1857388" cy="1000132"/>
            </a:xfrm>
            <a:prstGeom prst="irregularSeal2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026" name="Picture 2" descr="C:\Documents and Settings\FX\Local Settings\Temporary Internet Files\Content.IE5\TFDWC2UF\MCj03081760000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500166" y="1357298"/>
              <a:ext cx="714380" cy="594727"/>
            </a:xfrm>
            <a:prstGeom prst="rect">
              <a:avLst/>
            </a:prstGeom>
            <a:noFill/>
          </p:spPr>
        </p:pic>
      </p:grpSp>
      <p:sp>
        <p:nvSpPr>
          <p:cNvPr id="78" name="ZoneTexte 87">
            <a:extLst>
              <a:ext uri="{FF2B5EF4-FFF2-40B4-BE49-F238E27FC236}">
                <a16:creationId xmlns:a16="http://schemas.microsoft.com/office/drawing/2014/main" id="{77B727E2-E1C0-4D94-A998-BD0EBD3C75E0}"/>
              </a:ext>
            </a:extLst>
          </p:cNvPr>
          <p:cNvSpPr txBox="1"/>
          <p:nvPr/>
        </p:nvSpPr>
        <p:spPr>
          <a:xfrm>
            <a:off x="3222000" y="428400"/>
            <a:ext cx="3562322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2.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AFTER THE COIN TOSS</a:t>
            </a:r>
          </a:p>
        </p:txBody>
      </p:sp>
      <p:sp>
        <p:nvSpPr>
          <p:cNvPr id="77" name="during the match -Scoring">
            <a:extLst>
              <a:ext uri="{FF2B5EF4-FFF2-40B4-BE49-F238E27FC236}">
                <a16:creationId xmlns:a16="http://schemas.microsoft.com/office/drawing/2014/main" id="{6C521203-2726-4B40-92DF-A5ED3BBCF97C}"/>
              </a:ext>
            </a:extLst>
          </p:cNvPr>
          <p:cNvSpPr txBox="1"/>
          <p:nvPr/>
        </p:nvSpPr>
        <p:spPr>
          <a:xfrm>
            <a:off x="3222000" y="428396"/>
            <a:ext cx="4508222" cy="52322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4A9D"/>
                </a:solidFill>
                <a:latin typeface="Arial Black" panose="020B0A04020102020204" pitchFamily="34" charset="0"/>
              </a:rPr>
              <a:t>3.</a:t>
            </a:r>
            <a:r>
              <a:rPr lang="fr-FR" dirty="0">
                <a:solidFill>
                  <a:srgbClr val="004A9D"/>
                </a:solidFill>
                <a:latin typeface="Arial Black" panose="020B0A04020102020204" pitchFamily="34" charset="0"/>
              </a:rPr>
              <a:t> DURING THE MATCH – </a:t>
            </a:r>
            <a:r>
              <a:rPr lang="fr-FR" dirty="0" err="1">
                <a:solidFill>
                  <a:srgbClr val="004A9D"/>
                </a:solidFill>
                <a:latin typeface="Arial Black" panose="020B0A04020102020204" pitchFamily="34" charset="0"/>
              </a:rPr>
              <a:t>Scoring</a:t>
            </a:r>
            <a:endParaRPr lang="fr-FR" dirty="0">
              <a:solidFill>
                <a:srgbClr val="004A9D"/>
              </a:solidFill>
              <a:latin typeface="Arial Black" panose="020B0A04020102020204" pitchFamily="34" charset="0"/>
            </a:endParaRPr>
          </a:p>
        </p:txBody>
      </p:sp>
      <p:sp>
        <p:nvSpPr>
          <p:cNvPr id="70" name="score blanc 02">
            <a:extLst>
              <a:ext uri="{FF2B5EF4-FFF2-40B4-BE49-F238E27FC236}">
                <a16:creationId xmlns:a16="http://schemas.microsoft.com/office/drawing/2014/main" id="{632141BA-9FC7-4831-B16B-B3CAC40EDDC2}"/>
              </a:ext>
            </a:extLst>
          </p:cNvPr>
          <p:cNvSpPr txBox="1"/>
          <p:nvPr/>
        </p:nvSpPr>
        <p:spPr>
          <a:xfrm>
            <a:off x="1086134" y="1962565"/>
            <a:ext cx="954107" cy="923330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02</a:t>
            </a:r>
          </a:p>
        </p:txBody>
      </p:sp>
      <p:sp>
        <p:nvSpPr>
          <p:cNvPr id="82" name="score vert 01">
            <a:extLst>
              <a:ext uri="{FF2B5EF4-FFF2-40B4-BE49-F238E27FC236}">
                <a16:creationId xmlns:a16="http://schemas.microsoft.com/office/drawing/2014/main" id="{B32C066C-7BE6-41FF-9718-2759E96D4DF3}"/>
              </a:ext>
            </a:extLst>
          </p:cNvPr>
          <p:cNvSpPr txBox="1"/>
          <p:nvPr/>
        </p:nvSpPr>
        <p:spPr>
          <a:xfrm>
            <a:off x="5741511" y="1955286"/>
            <a:ext cx="9541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01</a:t>
            </a:r>
          </a:p>
        </p:txBody>
      </p:sp>
      <p:sp>
        <p:nvSpPr>
          <p:cNvPr id="83" name="side out yellow">
            <a:extLst>
              <a:ext uri="{FF2B5EF4-FFF2-40B4-BE49-F238E27FC236}">
                <a16:creationId xmlns:a16="http://schemas.microsoft.com/office/drawing/2014/main" id="{E6772369-1E49-4748-82FB-D3982867F579}"/>
              </a:ext>
            </a:extLst>
          </p:cNvPr>
          <p:cNvSpPr/>
          <p:nvPr/>
        </p:nvSpPr>
        <p:spPr>
          <a:xfrm>
            <a:off x="1119837" y="2105961"/>
            <a:ext cx="926350" cy="640763"/>
          </a:xfrm>
          <a:prstGeom prst="rect">
            <a:avLst/>
          </a:prstGeom>
          <a:solidFill>
            <a:srgbClr val="E3DE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score blue 03">
            <a:extLst>
              <a:ext uri="{FF2B5EF4-FFF2-40B4-BE49-F238E27FC236}">
                <a16:creationId xmlns:a16="http://schemas.microsoft.com/office/drawing/2014/main" id="{3221D607-FB49-4342-875F-FE341A08F033}"/>
              </a:ext>
            </a:extLst>
          </p:cNvPr>
          <p:cNvSpPr txBox="1"/>
          <p:nvPr/>
        </p:nvSpPr>
        <p:spPr>
          <a:xfrm>
            <a:off x="1077050" y="1962549"/>
            <a:ext cx="954107" cy="923330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03</a:t>
            </a:r>
          </a:p>
        </p:txBody>
      </p:sp>
      <p:sp>
        <p:nvSpPr>
          <p:cNvPr id="93" name="score red 02">
            <a:extLst>
              <a:ext uri="{FF2B5EF4-FFF2-40B4-BE49-F238E27FC236}">
                <a16:creationId xmlns:a16="http://schemas.microsoft.com/office/drawing/2014/main" id="{5BBFF28F-3ED9-450B-B275-92B52C88C2EC}"/>
              </a:ext>
            </a:extLst>
          </p:cNvPr>
          <p:cNvSpPr txBox="1"/>
          <p:nvPr/>
        </p:nvSpPr>
        <p:spPr>
          <a:xfrm>
            <a:off x="5747372" y="1954652"/>
            <a:ext cx="954107" cy="923330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02</a:t>
            </a:r>
          </a:p>
        </p:txBody>
      </p:sp>
      <p:sp>
        <p:nvSpPr>
          <p:cNvPr id="97" name="score red 03">
            <a:extLst>
              <a:ext uri="{FF2B5EF4-FFF2-40B4-BE49-F238E27FC236}">
                <a16:creationId xmlns:a16="http://schemas.microsoft.com/office/drawing/2014/main" id="{2F64CD43-CDC6-4CD4-814A-45C92C853F21}"/>
              </a:ext>
            </a:extLst>
          </p:cNvPr>
          <p:cNvSpPr txBox="1"/>
          <p:nvPr/>
        </p:nvSpPr>
        <p:spPr>
          <a:xfrm>
            <a:off x="5741511" y="1953625"/>
            <a:ext cx="954107" cy="923330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03</a:t>
            </a:r>
          </a:p>
        </p:txBody>
      </p:sp>
      <p:sp>
        <p:nvSpPr>
          <p:cNvPr id="98" name="score blue 04">
            <a:extLst>
              <a:ext uri="{FF2B5EF4-FFF2-40B4-BE49-F238E27FC236}">
                <a16:creationId xmlns:a16="http://schemas.microsoft.com/office/drawing/2014/main" id="{D7D60F78-0BD1-4D1C-8EDD-D2E29EDED97D}"/>
              </a:ext>
            </a:extLst>
          </p:cNvPr>
          <p:cNvSpPr txBox="1"/>
          <p:nvPr/>
        </p:nvSpPr>
        <p:spPr>
          <a:xfrm>
            <a:off x="1085275" y="1957528"/>
            <a:ext cx="954107" cy="923330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r>
              <a:rPr lang="fr-FR" sz="5400" dirty="0">
                <a:latin typeface="Arial" pitchFamily="34" charset="0"/>
                <a:cs typeface="Arial" pitchFamily="34" charset="0"/>
              </a:rPr>
              <a:t>04</a:t>
            </a:r>
          </a:p>
        </p:txBody>
      </p:sp>
      <p:grpSp>
        <p:nvGrpSpPr>
          <p:cNvPr id="5" name="Set 1 Ready for match start">
            <a:extLst>
              <a:ext uri="{FF2B5EF4-FFF2-40B4-BE49-F238E27FC236}">
                <a16:creationId xmlns:a16="http://schemas.microsoft.com/office/drawing/2014/main" id="{85ADEA2B-0349-4899-BF9E-CCFAC259E1A8}"/>
              </a:ext>
            </a:extLst>
          </p:cNvPr>
          <p:cNvGrpSpPr/>
          <p:nvPr/>
        </p:nvGrpSpPr>
        <p:grpSpPr>
          <a:xfrm>
            <a:off x="875749" y="3708905"/>
            <a:ext cx="6340262" cy="2782709"/>
            <a:chOff x="2636102" y="3361990"/>
            <a:chExt cx="6984776" cy="3229426"/>
          </a:xfrm>
        </p:grpSpPr>
        <p:grpSp>
          <p:nvGrpSpPr>
            <p:cNvPr id="101" name="Set Ready for first serve">
              <a:extLst>
                <a:ext uri="{FF2B5EF4-FFF2-40B4-BE49-F238E27FC236}">
                  <a16:creationId xmlns:a16="http://schemas.microsoft.com/office/drawing/2014/main" id="{09A05676-83D1-4134-A6B5-4874223F06D6}"/>
                </a:ext>
              </a:extLst>
            </p:cNvPr>
            <p:cNvGrpSpPr/>
            <p:nvPr/>
          </p:nvGrpSpPr>
          <p:grpSpPr>
            <a:xfrm>
              <a:off x="2636102" y="3361990"/>
              <a:ext cx="6984776" cy="3229426"/>
              <a:chOff x="4655840" y="2286148"/>
              <a:chExt cx="6984776" cy="3229426"/>
            </a:xfrm>
          </p:grpSpPr>
          <p:pic>
            <p:nvPicPr>
              <p:cNvPr id="102" name="Set 1 Blank">
                <a:extLst>
                  <a:ext uri="{FF2B5EF4-FFF2-40B4-BE49-F238E27FC236}">
                    <a16:creationId xmlns:a16="http://schemas.microsoft.com/office/drawing/2014/main" id="{52A9CFB6-A0C6-4022-9DFA-4BFE852C5AE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print"/>
              <a:srcRect r="9481"/>
              <a:stretch/>
            </p:blipFill>
            <p:spPr>
              <a:xfrm>
                <a:off x="4655840" y="2286148"/>
                <a:ext cx="6984776" cy="3229426"/>
              </a:xfrm>
              <a:prstGeom prst="rect">
                <a:avLst/>
              </a:prstGeom>
            </p:spPr>
          </p:pic>
          <p:sp>
            <p:nvSpPr>
              <p:cNvPr id="103" name="Heathfield">
                <a:extLst>
                  <a:ext uri="{FF2B5EF4-FFF2-40B4-BE49-F238E27FC236}">
                    <a16:creationId xmlns:a16="http://schemas.microsoft.com/office/drawing/2014/main" id="{290DB7F3-A343-48CC-BED8-67077FD03ECF}"/>
                  </a:ext>
                </a:extLst>
              </p:cNvPr>
              <p:cNvSpPr txBox="1"/>
              <p:nvPr/>
            </p:nvSpPr>
            <p:spPr>
              <a:xfrm>
                <a:off x="6443999" y="2358000"/>
                <a:ext cx="939799" cy="3214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200" dirty="0"/>
                  <a:t>Horsham</a:t>
                </a:r>
              </a:p>
            </p:txBody>
          </p:sp>
          <p:sp>
            <p:nvSpPr>
              <p:cNvPr id="104" name="Benowa">
                <a:extLst>
                  <a:ext uri="{FF2B5EF4-FFF2-40B4-BE49-F238E27FC236}">
                    <a16:creationId xmlns:a16="http://schemas.microsoft.com/office/drawing/2014/main" id="{0AAF6A25-CF2D-45AE-9F9A-99612E766353}"/>
                  </a:ext>
                </a:extLst>
              </p:cNvPr>
              <p:cNvSpPr txBox="1"/>
              <p:nvPr/>
            </p:nvSpPr>
            <p:spPr>
              <a:xfrm>
                <a:off x="8412354" y="2358000"/>
                <a:ext cx="876137" cy="3214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200" dirty="0"/>
                  <a:t>Bendigo</a:t>
                </a:r>
              </a:p>
            </p:txBody>
          </p:sp>
          <p:grpSp>
            <p:nvGrpSpPr>
              <p:cNvPr id="105" name="First serve cross off">
                <a:extLst>
                  <a:ext uri="{FF2B5EF4-FFF2-40B4-BE49-F238E27FC236}">
                    <a16:creationId xmlns:a16="http://schemas.microsoft.com/office/drawing/2014/main" id="{4D2F74CF-44B8-4FE5-88CE-A5716AC8A7DF}"/>
                  </a:ext>
                </a:extLst>
              </p:cNvPr>
              <p:cNvGrpSpPr/>
              <p:nvPr/>
            </p:nvGrpSpPr>
            <p:grpSpPr>
              <a:xfrm>
                <a:off x="7434629" y="2365232"/>
                <a:ext cx="188053" cy="109386"/>
                <a:chOff x="7434629" y="2365232"/>
                <a:chExt cx="188053" cy="109386"/>
              </a:xfrm>
            </p:grpSpPr>
            <p:cxnSp>
              <p:nvCxnSpPr>
                <p:cNvPr id="141" name="Straight Connector 140">
                  <a:extLst>
                    <a:ext uri="{FF2B5EF4-FFF2-40B4-BE49-F238E27FC236}">
                      <a16:creationId xmlns:a16="http://schemas.microsoft.com/office/drawing/2014/main" id="{35DF7B4F-AE7D-496C-868F-F21AB69DB16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34629" y="2365232"/>
                  <a:ext cx="188053" cy="109386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>
                  <a:extLst>
                    <a:ext uri="{FF2B5EF4-FFF2-40B4-BE49-F238E27FC236}">
                      <a16:creationId xmlns:a16="http://schemas.microsoft.com/office/drawing/2014/main" id="{76FFF759-3F0A-4849-B4E0-79B2A479EA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434629" y="2365232"/>
                  <a:ext cx="188053" cy="109386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7" name="First receive cross off">
                <a:extLst>
                  <a:ext uri="{FF2B5EF4-FFF2-40B4-BE49-F238E27FC236}">
                    <a16:creationId xmlns:a16="http://schemas.microsoft.com/office/drawing/2014/main" id="{3F54C3BE-7274-4676-B6D6-A4659190B3BD}"/>
                  </a:ext>
                </a:extLst>
              </p:cNvPr>
              <p:cNvGrpSpPr/>
              <p:nvPr/>
            </p:nvGrpSpPr>
            <p:grpSpPr>
              <a:xfrm>
                <a:off x="10885973" y="2495457"/>
                <a:ext cx="188053" cy="109386"/>
                <a:chOff x="7434629" y="2365232"/>
                <a:chExt cx="188053" cy="109386"/>
              </a:xfrm>
            </p:grpSpPr>
            <p:cxnSp>
              <p:nvCxnSpPr>
                <p:cNvPr id="137" name="Straight Connector 136">
                  <a:extLst>
                    <a:ext uri="{FF2B5EF4-FFF2-40B4-BE49-F238E27FC236}">
                      <a16:creationId xmlns:a16="http://schemas.microsoft.com/office/drawing/2014/main" id="{76BDCB8A-4C3E-41F2-81E3-D8BF9BA3433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34629" y="2365232"/>
                  <a:ext cx="188053" cy="109386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>
                  <a:extLst>
                    <a:ext uri="{FF2B5EF4-FFF2-40B4-BE49-F238E27FC236}">
                      <a16:creationId xmlns:a16="http://schemas.microsoft.com/office/drawing/2014/main" id="{CF08BFC3-F047-460F-A17B-CFB0A95C5FF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434629" y="2365232"/>
                  <a:ext cx="188053" cy="109386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9" name="5 Pos I A">
                <a:extLst>
                  <a:ext uri="{FF2B5EF4-FFF2-40B4-BE49-F238E27FC236}">
                    <a16:creationId xmlns:a16="http://schemas.microsoft.com/office/drawing/2014/main" id="{5C811B90-72D7-448A-9C1F-700EB16D2367}"/>
                  </a:ext>
                </a:extLst>
              </p:cNvPr>
              <p:cNvSpPr txBox="1"/>
              <p:nvPr/>
            </p:nvSpPr>
            <p:spPr>
              <a:xfrm>
                <a:off x="4807189" y="2647429"/>
                <a:ext cx="28562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100" dirty="0"/>
                  <a:t>5</a:t>
                </a:r>
              </a:p>
            </p:txBody>
          </p:sp>
          <p:sp>
            <p:nvSpPr>
              <p:cNvPr id="110" name="3 Pos II A">
                <a:extLst>
                  <a:ext uri="{FF2B5EF4-FFF2-40B4-BE49-F238E27FC236}">
                    <a16:creationId xmlns:a16="http://schemas.microsoft.com/office/drawing/2014/main" id="{9107BF34-A2A2-4C39-8773-CAE0DCE384E1}"/>
                  </a:ext>
                </a:extLst>
              </p:cNvPr>
              <p:cNvSpPr txBox="1"/>
              <p:nvPr/>
            </p:nvSpPr>
            <p:spPr>
              <a:xfrm>
                <a:off x="5302617" y="2647190"/>
                <a:ext cx="28562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100" dirty="0"/>
                  <a:t>3</a:t>
                </a:r>
              </a:p>
            </p:txBody>
          </p:sp>
          <p:sp>
            <p:nvSpPr>
              <p:cNvPr id="115" name="7 Pos III A">
                <a:extLst>
                  <a:ext uri="{FF2B5EF4-FFF2-40B4-BE49-F238E27FC236}">
                    <a16:creationId xmlns:a16="http://schemas.microsoft.com/office/drawing/2014/main" id="{0023FBAB-2FCF-4805-B46B-3D5470886777}"/>
                  </a:ext>
                </a:extLst>
              </p:cNvPr>
              <p:cNvSpPr txBox="1"/>
              <p:nvPr/>
            </p:nvSpPr>
            <p:spPr>
              <a:xfrm>
                <a:off x="5783945" y="2650511"/>
                <a:ext cx="28562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100" dirty="0"/>
                  <a:t>7</a:t>
                </a:r>
              </a:p>
            </p:txBody>
          </p:sp>
          <p:sp>
            <p:nvSpPr>
              <p:cNvPr id="116" name="1 Pos IV A">
                <a:extLst>
                  <a:ext uri="{FF2B5EF4-FFF2-40B4-BE49-F238E27FC236}">
                    <a16:creationId xmlns:a16="http://schemas.microsoft.com/office/drawing/2014/main" id="{1A7A5595-8FB0-483D-9EA3-AC248596A7D8}"/>
                  </a:ext>
                </a:extLst>
              </p:cNvPr>
              <p:cNvSpPr txBox="1"/>
              <p:nvPr/>
            </p:nvSpPr>
            <p:spPr>
              <a:xfrm>
                <a:off x="6269546" y="2650511"/>
                <a:ext cx="28562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100" dirty="0"/>
                  <a:t>1</a:t>
                </a:r>
              </a:p>
            </p:txBody>
          </p:sp>
          <p:sp>
            <p:nvSpPr>
              <p:cNvPr id="117" name="9 Pos V A">
                <a:extLst>
                  <a:ext uri="{FF2B5EF4-FFF2-40B4-BE49-F238E27FC236}">
                    <a16:creationId xmlns:a16="http://schemas.microsoft.com/office/drawing/2014/main" id="{517FD982-CD18-4F02-9A87-E67C8D5D7389}"/>
                  </a:ext>
                </a:extLst>
              </p:cNvPr>
              <p:cNvSpPr txBox="1"/>
              <p:nvPr/>
            </p:nvSpPr>
            <p:spPr>
              <a:xfrm>
                <a:off x="6750100" y="2650511"/>
                <a:ext cx="28562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100" dirty="0"/>
                  <a:t>9</a:t>
                </a:r>
              </a:p>
            </p:txBody>
          </p:sp>
          <p:sp>
            <p:nvSpPr>
              <p:cNvPr id="123" name="15 Pos VI A">
                <a:extLst>
                  <a:ext uri="{FF2B5EF4-FFF2-40B4-BE49-F238E27FC236}">
                    <a16:creationId xmlns:a16="http://schemas.microsoft.com/office/drawing/2014/main" id="{EDA3967D-EDF7-45CD-8DCE-87BE36931EFE}"/>
                  </a:ext>
                </a:extLst>
              </p:cNvPr>
              <p:cNvSpPr txBox="1"/>
              <p:nvPr/>
            </p:nvSpPr>
            <p:spPr>
              <a:xfrm>
                <a:off x="7219810" y="2650511"/>
                <a:ext cx="37425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100" dirty="0"/>
                  <a:t>15</a:t>
                </a:r>
              </a:p>
            </p:txBody>
          </p:sp>
          <p:sp>
            <p:nvSpPr>
              <p:cNvPr id="125" name="10 Pos L A">
                <a:extLst>
                  <a:ext uri="{FF2B5EF4-FFF2-40B4-BE49-F238E27FC236}">
                    <a16:creationId xmlns:a16="http://schemas.microsoft.com/office/drawing/2014/main" id="{DB2CEC52-6FF3-40EE-9E73-2FE9103EC721}"/>
                  </a:ext>
                </a:extLst>
              </p:cNvPr>
              <p:cNvSpPr txBox="1"/>
              <p:nvPr/>
            </p:nvSpPr>
            <p:spPr>
              <a:xfrm>
                <a:off x="7142202" y="5169324"/>
                <a:ext cx="47397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100" dirty="0"/>
                  <a:t>10</a:t>
                </a:r>
              </a:p>
            </p:txBody>
          </p:sp>
          <p:sp>
            <p:nvSpPr>
              <p:cNvPr id="128" name="9 Pos I B">
                <a:extLst>
                  <a:ext uri="{FF2B5EF4-FFF2-40B4-BE49-F238E27FC236}">
                    <a16:creationId xmlns:a16="http://schemas.microsoft.com/office/drawing/2014/main" id="{E93A8E36-7D84-40ED-A0CC-6834C16F8CCC}"/>
                  </a:ext>
                </a:extLst>
              </p:cNvPr>
              <p:cNvSpPr txBox="1"/>
              <p:nvPr/>
            </p:nvSpPr>
            <p:spPr>
              <a:xfrm>
                <a:off x="8252755" y="2644108"/>
                <a:ext cx="28562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100" dirty="0"/>
                  <a:t>9</a:t>
                </a:r>
              </a:p>
            </p:txBody>
          </p:sp>
          <p:sp>
            <p:nvSpPr>
              <p:cNvPr id="131" name="6 Pos II B">
                <a:extLst>
                  <a:ext uri="{FF2B5EF4-FFF2-40B4-BE49-F238E27FC236}">
                    <a16:creationId xmlns:a16="http://schemas.microsoft.com/office/drawing/2014/main" id="{CE100EAE-CED7-4AEC-964E-98456EFB3F56}"/>
                  </a:ext>
                </a:extLst>
              </p:cNvPr>
              <p:cNvSpPr txBox="1"/>
              <p:nvPr/>
            </p:nvSpPr>
            <p:spPr>
              <a:xfrm>
                <a:off x="8748183" y="2643869"/>
                <a:ext cx="28562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100" dirty="0"/>
                  <a:t>6</a:t>
                </a:r>
              </a:p>
            </p:txBody>
          </p:sp>
          <p:sp>
            <p:nvSpPr>
              <p:cNvPr id="132" name="12 Pos III B">
                <a:extLst>
                  <a:ext uri="{FF2B5EF4-FFF2-40B4-BE49-F238E27FC236}">
                    <a16:creationId xmlns:a16="http://schemas.microsoft.com/office/drawing/2014/main" id="{FAB46DF4-66FB-4F05-A051-646FBA2F6C80}"/>
                  </a:ext>
                </a:extLst>
              </p:cNvPr>
              <p:cNvSpPr txBox="1"/>
              <p:nvPr/>
            </p:nvSpPr>
            <p:spPr>
              <a:xfrm>
                <a:off x="9229511" y="2647190"/>
                <a:ext cx="36517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100" dirty="0"/>
                  <a:t>12</a:t>
                </a:r>
              </a:p>
            </p:txBody>
          </p:sp>
          <p:sp>
            <p:nvSpPr>
              <p:cNvPr id="133" name="2 Pos IV B">
                <a:extLst>
                  <a:ext uri="{FF2B5EF4-FFF2-40B4-BE49-F238E27FC236}">
                    <a16:creationId xmlns:a16="http://schemas.microsoft.com/office/drawing/2014/main" id="{5089882A-0FF2-4B72-BC31-1E4DB8623DD5}"/>
                  </a:ext>
                </a:extLst>
              </p:cNvPr>
              <p:cNvSpPr txBox="1"/>
              <p:nvPr/>
            </p:nvSpPr>
            <p:spPr>
              <a:xfrm>
                <a:off x="9715112" y="2647190"/>
                <a:ext cx="28562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100" dirty="0"/>
                  <a:t>2</a:t>
                </a:r>
              </a:p>
            </p:txBody>
          </p:sp>
          <p:sp>
            <p:nvSpPr>
              <p:cNvPr id="134" name="11 Pos V B">
                <a:extLst>
                  <a:ext uri="{FF2B5EF4-FFF2-40B4-BE49-F238E27FC236}">
                    <a16:creationId xmlns:a16="http://schemas.microsoft.com/office/drawing/2014/main" id="{484E74FB-60B0-419A-B44E-7D5CA54AA5FF}"/>
                  </a:ext>
                </a:extLst>
              </p:cNvPr>
              <p:cNvSpPr txBox="1"/>
              <p:nvPr/>
            </p:nvSpPr>
            <p:spPr>
              <a:xfrm>
                <a:off x="10195666" y="2647190"/>
                <a:ext cx="36517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100" dirty="0"/>
                  <a:t>11</a:t>
                </a:r>
              </a:p>
            </p:txBody>
          </p:sp>
          <p:sp>
            <p:nvSpPr>
              <p:cNvPr id="135" name="4 Pos VI B">
                <a:extLst>
                  <a:ext uri="{FF2B5EF4-FFF2-40B4-BE49-F238E27FC236}">
                    <a16:creationId xmlns:a16="http://schemas.microsoft.com/office/drawing/2014/main" id="{0BB440F6-CB65-40A8-867F-E3659C48ACC2}"/>
                  </a:ext>
                </a:extLst>
              </p:cNvPr>
              <p:cNvSpPr txBox="1"/>
              <p:nvPr/>
            </p:nvSpPr>
            <p:spPr>
              <a:xfrm>
                <a:off x="10665376" y="2647190"/>
                <a:ext cx="37425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100" dirty="0"/>
                  <a:t>4</a:t>
                </a:r>
              </a:p>
            </p:txBody>
          </p:sp>
          <p:sp>
            <p:nvSpPr>
              <p:cNvPr id="136" name="1 Pos L B">
                <a:extLst>
                  <a:ext uri="{FF2B5EF4-FFF2-40B4-BE49-F238E27FC236}">
                    <a16:creationId xmlns:a16="http://schemas.microsoft.com/office/drawing/2014/main" id="{6B7170AE-FC38-4606-B5B8-E89B37609E8C}"/>
                  </a:ext>
                </a:extLst>
              </p:cNvPr>
              <p:cNvSpPr txBox="1"/>
              <p:nvPr/>
            </p:nvSpPr>
            <p:spPr>
              <a:xfrm>
                <a:off x="10574537" y="5171417"/>
                <a:ext cx="47397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100" dirty="0"/>
                  <a:t>1</a:t>
                </a:r>
              </a:p>
            </p:txBody>
          </p:sp>
        </p:grpSp>
        <p:cxnSp>
          <p:nvCxnSpPr>
            <p:cNvPr id="147" name="Rotation 5 1A">
              <a:extLst>
                <a:ext uri="{FF2B5EF4-FFF2-40B4-BE49-F238E27FC236}">
                  <a16:creationId xmlns:a16="http://schemas.microsoft.com/office/drawing/2014/main" id="{D3274381-D160-4992-946B-244591B4211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79034" y="5224922"/>
              <a:ext cx="108417" cy="10685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8" name="Cross off Rotation 1B">
              <a:extLst>
                <a:ext uri="{FF2B5EF4-FFF2-40B4-BE49-F238E27FC236}">
                  <a16:creationId xmlns:a16="http://schemas.microsoft.com/office/drawing/2014/main" id="{76EC5C60-BB3A-4E28-814E-234E2BB77FEF}"/>
                </a:ext>
              </a:extLst>
            </p:cNvPr>
            <p:cNvGrpSpPr/>
            <p:nvPr/>
          </p:nvGrpSpPr>
          <p:grpSpPr>
            <a:xfrm>
              <a:off x="6114360" y="5224921"/>
              <a:ext cx="240478" cy="322473"/>
              <a:chOff x="8134098" y="4149079"/>
              <a:chExt cx="240478" cy="322473"/>
            </a:xfrm>
          </p:grpSpPr>
          <p:cxnSp>
            <p:nvCxnSpPr>
              <p:cNvPr id="159" name="Straight Connector 158">
                <a:extLst>
                  <a:ext uri="{FF2B5EF4-FFF2-40B4-BE49-F238E27FC236}">
                    <a16:creationId xmlns:a16="http://schemas.microsoft.com/office/drawing/2014/main" id="{30753A6D-7770-40EC-8749-A296386054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34098" y="4149079"/>
                <a:ext cx="240478" cy="32247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>
                <a:extLst>
                  <a:ext uri="{FF2B5EF4-FFF2-40B4-BE49-F238E27FC236}">
                    <a16:creationId xmlns:a16="http://schemas.microsoft.com/office/drawing/2014/main" id="{43D63CEA-6914-4625-93BA-DB0FE8CBD1D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157742" y="4149079"/>
                <a:ext cx="216834" cy="32247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B6242F7-759B-4FC0-BD13-8681B480F3EB}"/>
              </a:ext>
            </a:extLst>
          </p:cNvPr>
          <p:cNvCxnSpPr>
            <a:cxnSpLocks/>
            <a:endCxn id="24" idx="0"/>
          </p:cNvCxnSpPr>
          <p:nvPr/>
        </p:nvCxnSpPr>
        <p:spPr>
          <a:xfrm flipH="1">
            <a:off x="1022968" y="2723609"/>
            <a:ext cx="495854" cy="259053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Volleyball court">
            <a:extLst>
              <a:ext uri="{FF2B5EF4-FFF2-40B4-BE49-F238E27FC236}">
                <a16:creationId xmlns:a16="http://schemas.microsoft.com/office/drawing/2014/main" id="{F6F5F960-32BC-478A-9A52-C7FB4E51BC1E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/>
          <a:srcRect l="8011" t="6946" r="8957" b="7591"/>
          <a:stretch/>
        </p:blipFill>
        <p:spPr>
          <a:xfrm rot="16200000">
            <a:off x="2946259" y="906792"/>
            <a:ext cx="2017023" cy="3080634"/>
          </a:xfrm>
          <a:prstGeom prst="rect">
            <a:avLst/>
          </a:prstGeom>
        </p:spPr>
      </p:pic>
      <p:sp>
        <p:nvSpPr>
          <p:cNvPr id="111" name="Heathfield"/>
          <p:cNvSpPr/>
          <p:nvPr/>
        </p:nvSpPr>
        <p:spPr>
          <a:xfrm>
            <a:off x="1099926" y="1446499"/>
            <a:ext cx="957905" cy="219493"/>
          </a:xfrm>
          <a:prstGeom prst="rect">
            <a:avLst/>
          </a:prstGeom>
          <a:solidFill>
            <a:schemeClr val="accent1">
              <a:lumMod val="40000"/>
              <a:lumOff val="60000"/>
              <a:alpha val="77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Horsham</a:t>
            </a:r>
          </a:p>
        </p:txBody>
      </p:sp>
      <p:sp>
        <p:nvSpPr>
          <p:cNvPr id="112" name="Benowa"/>
          <p:cNvSpPr/>
          <p:nvPr/>
        </p:nvSpPr>
        <p:spPr>
          <a:xfrm>
            <a:off x="5839716" y="1446499"/>
            <a:ext cx="797193" cy="219493"/>
          </a:xfrm>
          <a:prstGeom prst="rect">
            <a:avLst/>
          </a:prstGeom>
          <a:solidFill>
            <a:srgbClr val="FF0000">
              <a:alpha val="77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Bendigo</a:t>
            </a:r>
          </a:p>
        </p:txBody>
      </p:sp>
      <p:sp>
        <p:nvSpPr>
          <p:cNvPr id="14" name="#5 A">
            <a:extLst>
              <a:ext uri="{FF2B5EF4-FFF2-40B4-BE49-F238E27FC236}">
                <a16:creationId xmlns:a16="http://schemas.microsoft.com/office/drawing/2014/main" id="{2AD41974-51AE-4097-A67B-0DD053B8C3C6}"/>
              </a:ext>
            </a:extLst>
          </p:cNvPr>
          <p:cNvSpPr txBox="1"/>
          <p:nvPr/>
        </p:nvSpPr>
        <p:spPr>
          <a:xfrm>
            <a:off x="2854453" y="2757905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5</a:t>
            </a:r>
          </a:p>
        </p:txBody>
      </p:sp>
      <p:sp>
        <p:nvSpPr>
          <p:cNvPr id="15" name="#15 A">
            <a:extLst>
              <a:ext uri="{FF2B5EF4-FFF2-40B4-BE49-F238E27FC236}">
                <a16:creationId xmlns:a16="http://schemas.microsoft.com/office/drawing/2014/main" id="{C71FDEA7-C60F-4F34-9FDD-83F8DC9FFC80}"/>
              </a:ext>
            </a:extLst>
          </p:cNvPr>
          <p:cNvSpPr txBox="1"/>
          <p:nvPr/>
        </p:nvSpPr>
        <p:spPr>
          <a:xfrm>
            <a:off x="2852106" y="2281944"/>
            <a:ext cx="351025" cy="3064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15</a:t>
            </a:r>
            <a:endParaRPr lang="en-AU" sz="1600" b="1" dirty="0"/>
          </a:p>
        </p:txBody>
      </p:sp>
      <p:sp>
        <p:nvSpPr>
          <p:cNvPr id="16" name="#9 A">
            <a:extLst>
              <a:ext uri="{FF2B5EF4-FFF2-40B4-BE49-F238E27FC236}">
                <a16:creationId xmlns:a16="http://schemas.microsoft.com/office/drawing/2014/main" id="{B71AEC2E-6401-403B-9843-F3C71B3F8DA3}"/>
              </a:ext>
            </a:extLst>
          </p:cNvPr>
          <p:cNvSpPr txBox="1"/>
          <p:nvPr/>
        </p:nvSpPr>
        <p:spPr>
          <a:xfrm>
            <a:off x="2854453" y="1847855"/>
            <a:ext cx="348608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9</a:t>
            </a:r>
          </a:p>
        </p:txBody>
      </p:sp>
      <p:sp>
        <p:nvSpPr>
          <p:cNvPr id="17" name="#3 A">
            <a:extLst>
              <a:ext uri="{FF2B5EF4-FFF2-40B4-BE49-F238E27FC236}">
                <a16:creationId xmlns:a16="http://schemas.microsoft.com/office/drawing/2014/main" id="{F2C210C1-278C-43A4-A725-146C225FCFAF}"/>
              </a:ext>
            </a:extLst>
          </p:cNvPr>
          <p:cNvSpPr txBox="1"/>
          <p:nvPr/>
        </p:nvSpPr>
        <p:spPr>
          <a:xfrm>
            <a:off x="3549347" y="2763437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3</a:t>
            </a:r>
          </a:p>
        </p:txBody>
      </p:sp>
      <p:sp>
        <p:nvSpPr>
          <p:cNvPr id="18" name="#7 A">
            <a:extLst>
              <a:ext uri="{FF2B5EF4-FFF2-40B4-BE49-F238E27FC236}">
                <a16:creationId xmlns:a16="http://schemas.microsoft.com/office/drawing/2014/main" id="{ED2C434E-19C3-4861-A358-62CCC5DCD1F7}"/>
              </a:ext>
            </a:extLst>
          </p:cNvPr>
          <p:cNvSpPr txBox="1"/>
          <p:nvPr/>
        </p:nvSpPr>
        <p:spPr>
          <a:xfrm>
            <a:off x="3552641" y="2281942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7</a:t>
            </a:r>
          </a:p>
        </p:txBody>
      </p:sp>
      <p:sp>
        <p:nvSpPr>
          <p:cNvPr id="19" name="#1 A">
            <a:extLst>
              <a:ext uri="{FF2B5EF4-FFF2-40B4-BE49-F238E27FC236}">
                <a16:creationId xmlns:a16="http://schemas.microsoft.com/office/drawing/2014/main" id="{23C1DD36-6475-4005-94C7-72D9A128308B}"/>
              </a:ext>
            </a:extLst>
          </p:cNvPr>
          <p:cNvSpPr txBox="1"/>
          <p:nvPr/>
        </p:nvSpPr>
        <p:spPr>
          <a:xfrm>
            <a:off x="3551606" y="1842399"/>
            <a:ext cx="351024" cy="3064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/>
              <a:t>1</a:t>
            </a:r>
          </a:p>
        </p:txBody>
      </p:sp>
      <p:sp>
        <p:nvSpPr>
          <p:cNvPr id="39" name="#2 B">
            <a:extLst>
              <a:ext uri="{FF2B5EF4-FFF2-40B4-BE49-F238E27FC236}">
                <a16:creationId xmlns:a16="http://schemas.microsoft.com/office/drawing/2014/main" id="{EE60C9A4-34F7-4E0C-9EC7-51CBEE0245EE}"/>
              </a:ext>
            </a:extLst>
          </p:cNvPr>
          <p:cNvSpPr txBox="1"/>
          <p:nvPr/>
        </p:nvSpPr>
        <p:spPr>
          <a:xfrm>
            <a:off x="3992122" y="2765027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2</a:t>
            </a:r>
          </a:p>
        </p:txBody>
      </p:sp>
      <p:sp>
        <p:nvSpPr>
          <p:cNvPr id="40" name="#12 B">
            <a:extLst>
              <a:ext uri="{FF2B5EF4-FFF2-40B4-BE49-F238E27FC236}">
                <a16:creationId xmlns:a16="http://schemas.microsoft.com/office/drawing/2014/main" id="{AAC88087-AEB7-4CC5-8FAB-C2FADC9D0E9C}"/>
              </a:ext>
            </a:extLst>
          </p:cNvPr>
          <p:cNvSpPr txBox="1"/>
          <p:nvPr/>
        </p:nvSpPr>
        <p:spPr>
          <a:xfrm>
            <a:off x="3989509" y="2289065"/>
            <a:ext cx="351025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12</a:t>
            </a:r>
          </a:p>
        </p:txBody>
      </p:sp>
      <p:sp>
        <p:nvSpPr>
          <p:cNvPr id="43" name="#6 B">
            <a:extLst>
              <a:ext uri="{FF2B5EF4-FFF2-40B4-BE49-F238E27FC236}">
                <a16:creationId xmlns:a16="http://schemas.microsoft.com/office/drawing/2014/main" id="{CBE020B4-4EA6-4A1C-A663-36B849E9011D}"/>
              </a:ext>
            </a:extLst>
          </p:cNvPr>
          <p:cNvSpPr txBox="1"/>
          <p:nvPr/>
        </p:nvSpPr>
        <p:spPr>
          <a:xfrm>
            <a:off x="3992122" y="1854977"/>
            <a:ext cx="348608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6</a:t>
            </a:r>
          </a:p>
        </p:txBody>
      </p:sp>
      <p:sp>
        <p:nvSpPr>
          <p:cNvPr id="44" name="#11 B">
            <a:extLst>
              <a:ext uri="{FF2B5EF4-FFF2-40B4-BE49-F238E27FC236}">
                <a16:creationId xmlns:a16="http://schemas.microsoft.com/office/drawing/2014/main" id="{0CFFA423-1568-4ADE-BC76-245F7CFA91E0}"/>
              </a:ext>
            </a:extLst>
          </p:cNvPr>
          <p:cNvSpPr txBox="1"/>
          <p:nvPr/>
        </p:nvSpPr>
        <p:spPr>
          <a:xfrm>
            <a:off x="4686750" y="2770559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lang="en-AU" sz="1200" b="1" dirty="0"/>
              <a:t>11</a:t>
            </a:r>
          </a:p>
        </p:txBody>
      </p:sp>
      <p:sp>
        <p:nvSpPr>
          <p:cNvPr id="45" name="#4 B">
            <a:extLst>
              <a:ext uri="{FF2B5EF4-FFF2-40B4-BE49-F238E27FC236}">
                <a16:creationId xmlns:a16="http://schemas.microsoft.com/office/drawing/2014/main" id="{FB6297F7-F012-45FF-80B3-FE7954C577C2}"/>
              </a:ext>
            </a:extLst>
          </p:cNvPr>
          <p:cNvSpPr txBox="1"/>
          <p:nvPr/>
        </p:nvSpPr>
        <p:spPr>
          <a:xfrm>
            <a:off x="4690044" y="2289064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4</a:t>
            </a:r>
          </a:p>
        </p:txBody>
      </p:sp>
      <p:sp>
        <p:nvSpPr>
          <p:cNvPr id="50" name="#9 B">
            <a:extLst>
              <a:ext uri="{FF2B5EF4-FFF2-40B4-BE49-F238E27FC236}">
                <a16:creationId xmlns:a16="http://schemas.microsoft.com/office/drawing/2014/main" id="{82FA57A7-4554-42EB-892B-D326D426564F}"/>
              </a:ext>
            </a:extLst>
          </p:cNvPr>
          <p:cNvSpPr txBox="1"/>
          <p:nvPr/>
        </p:nvSpPr>
        <p:spPr>
          <a:xfrm>
            <a:off x="4689009" y="1849521"/>
            <a:ext cx="351024" cy="28943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AU" sz="1200" b="1" dirty="0"/>
              <a:t>9</a:t>
            </a:r>
          </a:p>
        </p:txBody>
      </p:sp>
      <p:grpSp>
        <p:nvGrpSpPr>
          <p:cNvPr id="75" name="Point! Benowa">
            <a:extLst>
              <a:ext uri="{FF2B5EF4-FFF2-40B4-BE49-F238E27FC236}">
                <a16:creationId xmlns:a16="http://schemas.microsoft.com/office/drawing/2014/main" id="{24FC74A5-1026-49B4-AAED-3EB08324C5AF}"/>
              </a:ext>
            </a:extLst>
          </p:cNvPr>
          <p:cNvGrpSpPr/>
          <p:nvPr/>
        </p:nvGrpSpPr>
        <p:grpSpPr>
          <a:xfrm>
            <a:off x="5727447" y="1585003"/>
            <a:ext cx="988145" cy="594985"/>
            <a:chOff x="8142420" y="1063396"/>
            <a:chExt cx="988145" cy="594985"/>
          </a:xfrm>
        </p:grpSpPr>
        <p:sp>
          <p:nvSpPr>
            <p:cNvPr id="76" name="Explosion: 8 Points 75">
              <a:extLst>
                <a:ext uri="{FF2B5EF4-FFF2-40B4-BE49-F238E27FC236}">
                  <a16:creationId xmlns:a16="http://schemas.microsoft.com/office/drawing/2014/main" id="{08291726-154B-4421-8B54-63F06FC854AC}"/>
                </a:ext>
              </a:extLst>
            </p:cNvPr>
            <p:cNvSpPr/>
            <p:nvPr/>
          </p:nvSpPr>
          <p:spPr>
            <a:xfrm>
              <a:off x="8142420" y="1063396"/>
              <a:ext cx="954107" cy="594985"/>
            </a:xfrm>
            <a:prstGeom prst="irregularSeal1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EB58B377-D1D6-4293-88BE-6985960937AC}"/>
                </a:ext>
              </a:extLst>
            </p:cNvPr>
            <p:cNvSpPr txBox="1"/>
            <p:nvPr/>
          </p:nvSpPr>
          <p:spPr>
            <a:xfrm>
              <a:off x="8291544" y="1179761"/>
              <a:ext cx="8390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600" dirty="0"/>
                <a:t>Point!</a:t>
              </a:r>
            </a:p>
          </p:txBody>
        </p:sp>
      </p:grpSp>
      <p:grpSp>
        <p:nvGrpSpPr>
          <p:cNvPr id="4" name="Point! Heathfield">
            <a:extLst>
              <a:ext uri="{FF2B5EF4-FFF2-40B4-BE49-F238E27FC236}">
                <a16:creationId xmlns:a16="http://schemas.microsoft.com/office/drawing/2014/main" id="{BA24408B-C164-4259-A9A2-8B08F1C2323B}"/>
              </a:ext>
            </a:extLst>
          </p:cNvPr>
          <p:cNvGrpSpPr/>
          <p:nvPr/>
        </p:nvGrpSpPr>
        <p:grpSpPr>
          <a:xfrm>
            <a:off x="1077050" y="1629886"/>
            <a:ext cx="988145" cy="594985"/>
            <a:chOff x="8142420" y="1063396"/>
            <a:chExt cx="988145" cy="594985"/>
          </a:xfrm>
        </p:grpSpPr>
        <p:sp>
          <p:nvSpPr>
            <p:cNvPr id="2" name="Explosion: 8 Points 1">
              <a:extLst>
                <a:ext uri="{FF2B5EF4-FFF2-40B4-BE49-F238E27FC236}">
                  <a16:creationId xmlns:a16="http://schemas.microsoft.com/office/drawing/2014/main" id="{FA18FFD0-F673-4705-8A2F-D5F3BD59E0D3}"/>
                </a:ext>
              </a:extLst>
            </p:cNvPr>
            <p:cNvSpPr/>
            <p:nvPr/>
          </p:nvSpPr>
          <p:spPr>
            <a:xfrm>
              <a:off x="8142420" y="1063396"/>
              <a:ext cx="954107" cy="594985"/>
            </a:xfrm>
            <a:prstGeom prst="irregularSeal1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091242F-EBD4-4B92-B76B-6915B5A3819C}"/>
                </a:ext>
              </a:extLst>
            </p:cNvPr>
            <p:cNvSpPr txBox="1"/>
            <p:nvPr/>
          </p:nvSpPr>
          <p:spPr>
            <a:xfrm>
              <a:off x="8291544" y="1179761"/>
              <a:ext cx="8390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600" dirty="0"/>
                <a:t>Point!</a:t>
              </a:r>
            </a:p>
          </p:txBody>
        </p:sp>
      </p:grpSp>
      <p:sp>
        <p:nvSpPr>
          <p:cNvPr id="60" name="The 1st Referee has blown the whistle to start the match">
            <a:extLst>
              <a:ext uri="{FF2B5EF4-FFF2-40B4-BE49-F238E27FC236}">
                <a16:creationId xmlns:a16="http://schemas.microsoft.com/office/drawing/2014/main" id="{8C6F0AD4-6EA2-432F-A5D8-BD66E7CBB78A}"/>
              </a:ext>
            </a:extLst>
          </p:cNvPr>
          <p:cNvSpPr txBox="1"/>
          <p:nvPr/>
        </p:nvSpPr>
        <p:spPr>
          <a:xfrm>
            <a:off x="7998756" y="3117891"/>
            <a:ext cx="3429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The 1</a:t>
            </a:r>
            <a:r>
              <a:rPr lang="en-AU" sz="1600" baseline="30000" dirty="0">
                <a:solidFill>
                  <a:srgbClr val="004A9D"/>
                </a:solidFill>
                <a:latin typeface="Arial Black" panose="020B0A04020102020204" pitchFamily="34" charset="0"/>
              </a:rPr>
              <a:t>st</a:t>
            </a:r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 Referee has blown the whistle to start the match.</a:t>
            </a:r>
          </a:p>
        </p:txBody>
      </p:sp>
      <p:sp>
        <p:nvSpPr>
          <p:cNvPr id="9" name="Record the match start time">
            <a:extLst>
              <a:ext uri="{FF2B5EF4-FFF2-40B4-BE49-F238E27FC236}">
                <a16:creationId xmlns:a16="http://schemas.microsoft.com/office/drawing/2014/main" id="{8C67A187-D56B-4D7E-8753-9CC6B2883B1B}"/>
              </a:ext>
            </a:extLst>
          </p:cNvPr>
          <p:cNvSpPr txBox="1"/>
          <p:nvPr/>
        </p:nvSpPr>
        <p:spPr>
          <a:xfrm>
            <a:off x="7991658" y="3964208"/>
            <a:ext cx="3429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Record the match start time.</a:t>
            </a:r>
          </a:p>
        </p:txBody>
      </p:sp>
      <p:sp>
        <p:nvSpPr>
          <p:cNvPr id="85" name="Yellow Start Time">
            <a:extLst>
              <a:ext uri="{FF2B5EF4-FFF2-40B4-BE49-F238E27FC236}">
                <a16:creationId xmlns:a16="http://schemas.microsoft.com/office/drawing/2014/main" id="{93027ED7-86DB-4CA6-9B28-8BB2BE367B76}"/>
              </a:ext>
            </a:extLst>
          </p:cNvPr>
          <p:cNvSpPr/>
          <p:nvPr/>
        </p:nvSpPr>
        <p:spPr>
          <a:xfrm>
            <a:off x="1146660" y="3761545"/>
            <a:ext cx="1112908" cy="255599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Match Start Time">
            <a:extLst>
              <a:ext uri="{FF2B5EF4-FFF2-40B4-BE49-F238E27FC236}">
                <a16:creationId xmlns:a16="http://schemas.microsoft.com/office/drawing/2014/main" id="{2811B9AB-F2DD-4316-A5FA-F0DEB918EA44}"/>
              </a:ext>
            </a:extLst>
          </p:cNvPr>
          <p:cNvSpPr txBox="1"/>
          <p:nvPr/>
        </p:nvSpPr>
        <p:spPr>
          <a:xfrm>
            <a:off x="1595162" y="3721343"/>
            <a:ext cx="6452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9:00</a:t>
            </a:r>
            <a:endParaRPr lang="en-AU" sz="1200" dirty="0"/>
          </a:p>
        </p:txBody>
      </p:sp>
      <p:sp>
        <p:nvSpPr>
          <p:cNvPr id="89" name="Healthfield has won the rally.">
            <a:extLst>
              <a:ext uri="{FF2B5EF4-FFF2-40B4-BE49-F238E27FC236}">
                <a16:creationId xmlns:a16="http://schemas.microsoft.com/office/drawing/2014/main" id="{E13C7E89-6088-4AF7-B0D9-48BB9D7D88EF}"/>
              </a:ext>
            </a:extLst>
          </p:cNvPr>
          <p:cNvSpPr txBox="1"/>
          <p:nvPr/>
        </p:nvSpPr>
        <p:spPr>
          <a:xfrm>
            <a:off x="7968208" y="3068960"/>
            <a:ext cx="3429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Horsham has won the rally.</a:t>
            </a:r>
          </a:p>
        </p:txBody>
      </p:sp>
      <p:sp>
        <p:nvSpPr>
          <p:cNvPr id="90" name="Cross of every point won">
            <a:extLst>
              <a:ext uri="{FF2B5EF4-FFF2-40B4-BE49-F238E27FC236}">
                <a16:creationId xmlns:a16="http://schemas.microsoft.com/office/drawing/2014/main" id="{62E1CBD3-0F40-4E20-A4D9-4C2B1CA2618A}"/>
              </a:ext>
            </a:extLst>
          </p:cNvPr>
          <p:cNvSpPr txBox="1"/>
          <p:nvPr/>
        </p:nvSpPr>
        <p:spPr>
          <a:xfrm>
            <a:off x="7979378" y="3474847"/>
            <a:ext cx="3429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Cross off every point won.</a:t>
            </a:r>
          </a:p>
        </p:txBody>
      </p:sp>
      <p:sp>
        <p:nvSpPr>
          <p:cNvPr id="94" name="Yellow Pt 1A">
            <a:extLst>
              <a:ext uri="{FF2B5EF4-FFF2-40B4-BE49-F238E27FC236}">
                <a16:creationId xmlns:a16="http://schemas.microsoft.com/office/drawing/2014/main" id="{703A18FB-E651-4950-BF39-B89EB4ADD585}"/>
              </a:ext>
            </a:extLst>
          </p:cNvPr>
          <p:cNvSpPr/>
          <p:nvPr/>
        </p:nvSpPr>
        <p:spPr>
          <a:xfrm>
            <a:off x="3575758" y="4030181"/>
            <a:ext cx="235969" cy="199347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Pt 1A">
            <a:extLst>
              <a:ext uri="{FF2B5EF4-FFF2-40B4-BE49-F238E27FC236}">
                <a16:creationId xmlns:a16="http://schemas.microsoft.com/office/drawing/2014/main" id="{0E294FF6-8426-4E68-A7DD-27314C8F6198}"/>
              </a:ext>
            </a:extLst>
          </p:cNvPr>
          <p:cNvCxnSpPr>
            <a:cxnSpLocks/>
          </p:cNvCxnSpPr>
          <p:nvPr/>
        </p:nvCxnSpPr>
        <p:spPr>
          <a:xfrm flipV="1">
            <a:off x="3623006" y="4084700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Yellow Pt 2A">
            <a:extLst>
              <a:ext uri="{FF2B5EF4-FFF2-40B4-BE49-F238E27FC236}">
                <a16:creationId xmlns:a16="http://schemas.microsoft.com/office/drawing/2014/main" id="{D5FDEE17-CAA2-4E95-8034-989D23734051}"/>
              </a:ext>
            </a:extLst>
          </p:cNvPr>
          <p:cNvSpPr/>
          <p:nvPr/>
        </p:nvSpPr>
        <p:spPr>
          <a:xfrm>
            <a:off x="3580377" y="4194613"/>
            <a:ext cx="235969" cy="199347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0" name="Pt 2A">
            <a:extLst>
              <a:ext uri="{FF2B5EF4-FFF2-40B4-BE49-F238E27FC236}">
                <a16:creationId xmlns:a16="http://schemas.microsoft.com/office/drawing/2014/main" id="{F61C6D09-DCF7-43E9-AF27-4097AE9D27DD}"/>
              </a:ext>
            </a:extLst>
          </p:cNvPr>
          <p:cNvCxnSpPr>
            <a:cxnSpLocks/>
          </p:cNvCxnSpPr>
          <p:nvPr/>
        </p:nvCxnSpPr>
        <p:spPr>
          <a:xfrm flipV="1">
            <a:off x="3625387" y="4245482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Heathfield has lost the serve">
            <a:extLst>
              <a:ext uri="{FF2B5EF4-FFF2-40B4-BE49-F238E27FC236}">
                <a16:creationId xmlns:a16="http://schemas.microsoft.com/office/drawing/2014/main" id="{40F92333-8797-46C5-8963-49A1555FB6C2}"/>
              </a:ext>
            </a:extLst>
          </p:cNvPr>
          <p:cNvSpPr txBox="1"/>
          <p:nvPr/>
        </p:nvSpPr>
        <p:spPr>
          <a:xfrm>
            <a:off x="7968208" y="3068960"/>
            <a:ext cx="3429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Horsham has lost the serve.</a:t>
            </a:r>
          </a:p>
        </p:txBody>
      </p:sp>
      <p:sp>
        <p:nvSpPr>
          <p:cNvPr id="120" name="Record the total points scored by...">
            <a:extLst>
              <a:ext uri="{FF2B5EF4-FFF2-40B4-BE49-F238E27FC236}">
                <a16:creationId xmlns:a16="http://schemas.microsoft.com/office/drawing/2014/main" id="{76E6692D-2B70-4BF0-ADF5-80CEC48B55DC}"/>
              </a:ext>
            </a:extLst>
          </p:cNvPr>
          <p:cNvSpPr txBox="1"/>
          <p:nvPr/>
        </p:nvSpPr>
        <p:spPr>
          <a:xfrm>
            <a:off x="8040216" y="3933056"/>
            <a:ext cx="3429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Record the current score of that team in the relevant service order box</a:t>
            </a:r>
          </a:p>
        </p:txBody>
      </p:sp>
      <p:sp>
        <p:nvSpPr>
          <p:cNvPr id="121" name="Yellow Rotation I 1A">
            <a:extLst>
              <a:ext uri="{FF2B5EF4-FFF2-40B4-BE49-F238E27FC236}">
                <a16:creationId xmlns:a16="http://schemas.microsoft.com/office/drawing/2014/main" id="{33BBD1E2-3393-4751-911F-86D06C77F7A6}"/>
              </a:ext>
            </a:extLst>
          </p:cNvPr>
          <p:cNvSpPr/>
          <p:nvPr/>
        </p:nvSpPr>
        <p:spPr>
          <a:xfrm>
            <a:off x="915693" y="5319805"/>
            <a:ext cx="217314" cy="272203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otation I 1A">
            <a:extLst>
              <a:ext uri="{FF2B5EF4-FFF2-40B4-BE49-F238E27FC236}">
                <a16:creationId xmlns:a16="http://schemas.microsoft.com/office/drawing/2014/main" id="{57B73405-5319-4288-A0EB-EBE8917D4B4A}"/>
              </a:ext>
            </a:extLst>
          </p:cNvPr>
          <p:cNvSpPr txBox="1"/>
          <p:nvPr/>
        </p:nvSpPr>
        <p:spPr>
          <a:xfrm>
            <a:off x="913824" y="5314142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2</a:t>
            </a:r>
          </a:p>
        </p:txBody>
      </p:sp>
      <p:sp>
        <p:nvSpPr>
          <p:cNvPr id="126" name="Benowa rotates one position">
            <a:extLst>
              <a:ext uri="{FF2B5EF4-FFF2-40B4-BE49-F238E27FC236}">
                <a16:creationId xmlns:a16="http://schemas.microsoft.com/office/drawing/2014/main" id="{087A07BF-D61A-49C1-82F6-A9B4A7C9DEF4}"/>
              </a:ext>
            </a:extLst>
          </p:cNvPr>
          <p:cNvSpPr txBox="1"/>
          <p:nvPr/>
        </p:nvSpPr>
        <p:spPr>
          <a:xfrm>
            <a:off x="8040216" y="4725144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Bendigo players rotate one position. </a:t>
            </a:r>
          </a:p>
        </p:txBody>
      </p:sp>
      <p:sp>
        <p:nvSpPr>
          <p:cNvPr id="140" name="Score a point for Benowa and tick off...">
            <a:extLst>
              <a:ext uri="{FF2B5EF4-FFF2-40B4-BE49-F238E27FC236}">
                <a16:creationId xmlns:a16="http://schemas.microsoft.com/office/drawing/2014/main" id="{D989BBD2-4E71-42C6-9249-968EDE625BD3}"/>
              </a:ext>
            </a:extLst>
          </p:cNvPr>
          <p:cNvSpPr txBox="1"/>
          <p:nvPr/>
        </p:nvSpPr>
        <p:spPr>
          <a:xfrm>
            <a:off x="7968208" y="5373216"/>
            <a:ext cx="3429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004A9D"/>
                </a:solidFill>
                <a:latin typeface="Arial Black" panose="020B0A04020102020204" pitchFamily="34" charset="0"/>
              </a:rPr>
              <a:t>Score a point for Bendigo and tick off the service box under the next server.</a:t>
            </a:r>
          </a:p>
        </p:txBody>
      </p:sp>
      <p:sp>
        <p:nvSpPr>
          <p:cNvPr id="144" name="Yellow Pt 1B">
            <a:extLst>
              <a:ext uri="{FF2B5EF4-FFF2-40B4-BE49-F238E27FC236}">
                <a16:creationId xmlns:a16="http://schemas.microsoft.com/office/drawing/2014/main" id="{BFD60DD3-201D-43A0-B937-31FF85B4B1A1}"/>
              </a:ext>
            </a:extLst>
          </p:cNvPr>
          <p:cNvSpPr/>
          <p:nvPr/>
        </p:nvSpPr>
        <p:spPr>
          <a:xfrm>
            <a:off x="6707278" y="4025893"/>
            <a:ext cx="235969" cy="199347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5" name="Pt 1B">
            <a:extLst>
              <a:ext uri="{FF2B5EF4-FFF2-40B4-BE49-F238E27FC236}">
                <a16:creationId xmlns:a16="http://schemas.microsoft.com/office/drawing/2014/main" id="{DC34AAE1-76AA-4918-8878-4313EE4E7918}"/>
              </a:ext>
            </a:extLst>
          </p:cNvPr>
          <p:cNvCxnSpPr>
            <a:cxnSpLocks/>
          </p:cNvCxnSpPr>
          <p:nvPr/>
        </p:nvCxnSpPr>
        <p:spPr>
          <a:xfrm flipV="1">
            <a:off x="6757288" y="4078485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Yellow Rotation II 1B">
            <a:extLst>
              <a:ext uri="{FF2B5EF4-FFF2-40B4-BE49-F238E27FC236}">
                <a16:creationId xmlns:a16="http://schemas.microsoft.com/office/drawing/2014/main" id="{B0ABEBE8-C5D6-44F7-A806-2B6B7BCA0818}"/>
              </a:ext>
            </a:extLst>
          </p:cNvPr>
          <p:cNvSpPr/>
          <p:nvPr/>
        </p:nvSpPr>
        <p:spPr>
          <a:xfrm>
            <a:off x="4481817" y="5314142"/>
            <a:ext cx="235355" cy="277866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9" name="Rotation Mark II 1B">
            <a:extLst>
              <a:ext uri="{FF2B5EF4-FFF2-40B4-BE49-F238E27FC236}">
                <a16:creationId xmlns:a16="http://schemas.microsoft.com/office/drawing/2014/main" id="{633FC8CA-28A2-4F37-9ECE-9DCA9F120FC1}"/>
              </a:ext>
            </a:extLst>
          </p:cNvPr>
          <p:cNvCxnSpPr>
            <a:cxnSpLocks/>
            <a:endCxn id="148" idx="0"/>
          </p:cNvCxnSpPr>
          <p:nvPr/>
        </p:nvCxnSpPr>
        <p:spPr>
          <a:xfrm flipV="1">
            <a:off x="4481818" y="5314142"/>
            <a:ext cx="117677" cy="889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Rotation II 1B">
            <a:extLst>
              <a:ext uri="{FF2B5EF4-FFF2-40B4-BE49-F238E27FC236}">
                <a16:creationId xmlns:a16="http://schemas.microsoft.com/office/drawing/2014/main" id="{F9FC58C4-5690-406C-BE37-CB1600BCD4BB}"/>
              </a:ext>
            </a:extLst>
          </p:cNvPr>
          <p:cNvSpPr txBox="1"/>
          <p:nvPr/>
        </p:nvSpPr>
        <p:spPr>
          <a:xfrm>
            <a:off x="4490352" y="5299186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1</a:t>
            </a:r>
          </a:p>
        </p:txBody>
      </p:sp>
      <p:sp>
        <p:nvSpPr>
          <p:cNvPr id="152" name="Yellow Pt 3A">
            <a:extLst>
              <a:ext uri="{FF2B5EF4-FFF2-40B4-BE49-F238E27FC236}">
                <a16:creationId xmlns:a16="http://schemas.microsoft.com/office/drawing/2014/main" id="{18AA5D3E-CE5D-44F2-A15C-C01714B3CE59}"/>
              </a:ext>
            </a:extLst>
          </p:cNvPr>
          <p:cNvSpPr/>
          <p:nvPr/>
        </p:nvSpPr>
        <p:spPr>
          <a:xfrm>
            <a:off x="3575758" y="4336532"/>
            <a:ext cx="235969" cy="199347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7" name="Pt 3A">
            <a:extLst>
              <a:ext uri="{FF2B5EF4-FFF2-40B4-BE49-F238E27FC236}">
                <a16:creationId xmlns:a16="http://schemas.microsoft.com/office/drawing/2014/main" id="{17B27721-B8EA-48E4-87D5-3580C11A2878}"/>
              </a:ext>
            </a:extLst>
          </p:cNvPr>
          <p:cNvCxnSpPr>
            <a:cxnSpLocks/>
          </p:cNvCxnSpPr>
          <p:nvPr/>
        </p:nvCxnSpPr>
        <p:spPr>
          <a:xfrm flipV="1">
            <a:off x="3620768" y="4387401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Yellow Rotation II 1A">
            <a:extLst>
              <a:ext uri="{FF2B5EF4-FFF2-40B4-BE49-F238E27FC236}">
                <a16:creationId xmlns:a16="http://schemas.microsoft.com/office/drawing/2014/main" id="{99DF188A-62C2-4D44-A0DF-837253680869}"/>
              </a:ext>
            </a:extLst>
          </p:cNvPr>
          <p:cNvSpPr/>
          <p:nvPr/>
        </p:nvSpPr>
        <p:spPr>
          <a:xfrm>
            <a:off x="1344572" y="5316110"/>
            <a:ext cx="235355" cy="277866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2" name="Rotation Mark II 1A">
            <a:extLst>
              <a:ext uri="{FF2B5EF4-FFF2-40B4-BE49-F238E27FC236}">
                <a16:creationId xmlns:a16="http://schemas.microsoft.com/office/drawing/2014/main" id="{B0002BD1-92DC-4485-A784-DC05FA974E65}"/>
              </a:ext>
            </a:extLst>
          </p:cNvPr>
          <p:cNvCxnSpPr>
            <a:cxnSpLocks/>
          </p:cNvCxnSpPr>
          <p:nvPr/>
        </p:nvCxnSpPr>
        <p:spPr>
          <a:xfrm flipV="1">
            <a:off x="1354931" y="5324475"/>
            <a:ext cx="78582" cy="7381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otation II 1A">
            <a:extLst>
              <a:ext uri="{FF2B5EF4-FFF2-40B4-BE49-F238E27FC236}">
                <a16:creationId xmlns:a16="http://schemas.microsoft.com/office/drawing/2014/main" id="{D70D56B3-06BF-4AE8-8438-2CBF856912EB}"/>
              </a:ext>
            </a:extLst>
          </p:cNvPr>
          <p:cNvSpPr txBox="1"/>
          <p:nvPr/>
        </p:nvSpPr>
        <p:spPr>
          <a:xfrm>
            <a:off x="1351803" y="5307289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3</a:t>
            </a:r>
          </a:p>
        </p:txBody>
      </p:sp>
      <p:sp>
        <p:nvSpPr>
          <p:cNvPr id="165" name="Yellow Pt 2B">
            <a:extLst>
              <a:ext uri="{FF2B5EF4-FFF2-40B4-BE49-F238E27FC236}">
                <a16:creationId xmlns:a16="http://schemas.microsoft.com/office/drawing/2014/main" id="{08C6DEB7-E1ED-4BC9-99F3-80B983D2766C}"/>
              </a:ext>
            </a:extLst>
          </p:cNvPr>
          <p:cNvSpPr/>
          <p:nvPr/>
        </p:nvSpPr>
        <p:spPr>
          <a:xfrm>
            <a:off x="6707278" y="4188054"/>
            <a:ext cx="235969" cy="199347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6" name="Pt 2B">
            <a:extLst>
              <a:ext uri="{FF2B5EF4-FFF2-40B4-BE49-F238E27FC236}">
                <a16:creationId xmlns:a16="http://schemas.microsoft.com/office/drawing/2014/main" id="{821D7CE3-531D-4D61-99F5-A44D4F9D5623}"/>
              </a:ext>
            </a:extLst>
          </p:cNvPr>
          <p:cNvCxnSpPr>
            <a:cxnSpLocks/>
          </p:cNvCxnSpPr>
          <p:nvPr/>
        </p:nvCxnSpPr>
        <p:spPr>
          <a:xfrm flipV="1">
            <a:off x="6757288" y="4240646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Yellow Rotation III 1B">
            <a:extLst>
              <a:ext uri="{FF2B5EF4-FFF2-40B4-BE49-F238E27FC236}">
                <a16:creationId xmlns:a16="http://schemas.microsoft.com/office/drawing/2014/main" id="{72A3ECD9-33D6-4410-80D6-527F49069C2B}"/>
              </a:ext>
            </a:extLst>
          </p:cNvPr>
          <p:cNvSpPr/>
          <p:nvPr/>
        </p:nvSpPr>
        <p:spPr>
          <a:xfrm>
            <a:off x="4923142" y="5317317"/>
            <a:ext cx="235355" cy="277866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8" name="Rotation Mark I 1B">
            <a:extLst>
              <a:ext uri="{FF2B5EF4-FFF2-40B4-BE49-F238E27FC236}">
                <a16:creationId xmlns:a16="http://schemas.microsoft.com/office/drawing/2014/main" id="{5F0A71B4-4C32-4CC9-B9B3-077866DBC07D}"/>
              </a:ext>
            </a:extLst>
          </p:cNvPr>
          <p:cNvCxnSpPr>
            <a:cxnSpLocks/>
            <a:endCxn id="167" idx="0"/>
          </p:cNvCxnSpPr>
          <p:nvPr/>
        </p:nvCxnSpPr>
        <p:spPr>
          <a:xfrm flipV="1">
            <a:off x="4923143" y="5317317"/>
            <a:ext cx="117677" cy="889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Yellow Pt 3B">
            <a:extLst>
              <a:ext uri="{FF2B5EF4-FFF2-40B4-BE49-F238E27FC236}">
                <a16:creationId xmlns:a16="http://schemas.microsoft.com/office/drawing/2014/main" id="{78784F7F-2E1E-41A7-A1E3-32B396734319}"/>
              </a:ext>
            </a:extLst>
          </p:cNvPr>
          <p:cNvSpPr/>
          <p:nvPr/>
        </p:nvSpPr>
        <p:spPr>
          <a:xfrm>
            <a:off x="6707278" y="4332958"/>
            <a:ext cx="235969" cy="199347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1" name="Pt 3B">
            <a:extLst>
              <a:ext uri="{FF2B5EF4-FFF2-40B4-BE49-F238E27FC236}">
                <a16:creationId xmlns:a16="http://schemas.microsoft.com/office/drawing/2014/main" id="{61428D70-5CBB-4D60-BF45-3C5CB5340FF3}"/>
              </a:ext>
            </a:extLst>
          </p:cNvPr>
          <p:cNvCxnSpPr>
            <a:cxnSpLocks/>
          </p:cNvCxnSpPr>
          <p:nvPr/>
        </p:nvCxnSpPr>
        <p:spPr>
          <a:xfrm flipV="1">
            <a:off x="6757288" y="4385550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otation III 1B">
            <a:extLst>
              <a:ext uri="{FF2B5EF4-FFF2-40B4-BE49-F238E27FC236}">
                <a16:creationId xmlns:a16="http://schemas.microsoft.com/office/drawing/2014/main" id="{00EC1368-7489-42C2-8036-67256E7CB7C9}"/>
              </a:ext>
            </a:extLst>
          </p:cNvPr>
          <p:cNvSpPr txBox="1"/>
          <p:nvPr/>
        </p:nvSpPr>
        <p:spPr>
          <a:xfrm>
            <a:off x="4941608" y="5293505"/>
            <a:ext cx="218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/>
              <a:t>3</a:t>
            </a:r>
          </a:p>
        </p:txBody>
      </p:sp>
      <p:sp>
        <p:nvSpPr>
          <p:cNvPr id="173" name="Yellow Pt 4A">
            <a:extLst>
              <a:ext uri="{FF2B5EF4-FFF2-40B4-BE49-F238E27FC236}">
                <a16:creationId xmlns:a16="http://schemas.microsoft.com/office/drawing/2014/main" id="{DB950980-737C-4C03-8430-764A69766F8F}"/>
              </a:ext>
            </a:extLst>
          </p:cNvPr>
          <p:cNvSpPr/>
          <p:nvPr/>
        </p:nvSpPr>
        <p:spPr>
          <a:xfrm>
            <a:off x="3575758" y="4494657"/>
            <a:ext cx="235969" cy="199347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4" name="Pt 4A">
            <a:extLst>
              <a:ext uri="{FF2B5EF4-FFF2-40B4-BE49-F238E27FC236}">
                <a16:creationId xmlns:a16="http://schemas.microsoft.com/office/drawing/2014/main" id="{AA92471C-A11F-4D27-9225-6205EBD35F2D}"/>
              </a:ext>
            </a:extLst>
          </p:cNvPr>
          <p:cNvCxnSpPr>
            <a:cxnSpLocks/>
          </p:cNvCxnSpPr>
          <p:nvPr/>
        </p:nvCxnSpPr>
        <p:spPr>
          <a:xfrm flipV="1">
            <a:off x="3620768" y="4545526"/>
            <a:ext cx="149723" cy="1027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Yellow Rotation III 1A">
            <a:extLst>
              <a:ext uri="{FF2B5EF4-FFF2-40B4-BE49-F238E27FC236}">
                <a16:creationId xmlns:a16="http://schemas.microsoft.com/office/drawing/2014/main" id="{4CB6FD85-55FD-488D-A30B-83D8A970CF5B}"/>
              </a:ext>
            </a:extLst>
          </p:cNvPr>
          <p:cNvSpPr/>
          <p:nvPr/>
        </p:nvSpPr>
        <p:spPr>
          <a:xfrm>
            <a:off x="1797050" y="5310947"/>
            <a:ext cx="220386" cy="286577"/>
          </a:xfrm>
          <a:prstGeom prst="rect">
            <a:avLst/>
          </a:prstGeom>
          <a:solidFill>
            <a:srgbClr val="E3DE00">
              <a:alpha val="37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6" name="Rotation Mark III 1A">
            <a:extLst>
              <a:ext uri="{FF2B5EF4-FFF2-40B4-BE49-F238E27FC236}">
                <a16:creationId xmlns:a16="http://schemas.microsoft.com/office/drawing/2014/main" id="{360BD58D-8A37-4878-A35A-80346138C0E6}"/>
              </a:ext>
            </a:extLst>
          </p:cNvPr>
          <p:cNvCxnSpPr>
            <a:cxnSpLocks/>
          </p:cNvCxnSpPr>
          <p:nvPr/>
        </p:nvCxnSpPr>
        <p:spPr>
          <a:xfrm flipV="1">
            <a:off x="1800159" y="5327650"/>
            <a:ext cx="73091" cy="754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6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9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1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6" presetClass="emph" presetSubtype="0" repeatCount="3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6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6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6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 tmFilter="0, 0; .2, .5; .8, .5; 1, 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250" autoRev="1" fill="hold"/>
                                        <p:tgtEl>
                                          <p:spTgt spid="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0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6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000"/>
                            </p:stCondLst>
                            <p:childTnLst>
                              <p:par>
                                <p:cTn id="129" presetID="22" presetClass="entr" presetSubtype="1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3700"/>
                            </p:stCondLst>
                            <p:childTnLst>
                              <p:par>
                                <p:cTn id="1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2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2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6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600"/>
                            </p:stCondLst>
                            <p:childTnLst>
                              <p:par>
                                <p:cTn id="158" presetID="42" presetClass="path" presetSubtype="0" accel="50286" decel="49714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1.66667E-6 -7.40741E-7 L 0.00013 0.06366 " pathEditMode="relative" rAng="0" ptsTypes="AA">
                                      <p:cBhvr>
                                        <p:cTn id="159" dur="1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71"/>
                                    </p:animMotion>
                                  </p:childTnLst>
                                </p:cTn>
                              </p:par>
                              <p:par>
                                <p:cTn id="160" presetID="42" presetClass="path" presetSubtype="0" accel="50286" decel="4971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3.33333E-6 4.81481E-6 L 0.05729 -0.0007 " pathEditMode="relative" rAng="0" ptsTypes="AA">
                                      <p:cBhvr>
                                        <p:cTn id="161" dur="1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5" y="-46"/>
                                    </p:animMotion>
                                  </p:childTnLst>
                                </p:cTn>
                              </p:par>
                              <p:par>
                                <p:cTn id="162" presetID="42" presetClass="path" presetSubtype="0" accel="50286" decel="4971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1.66667E-6 -1.11111E-6 L 1.66667E-6 0.06991 " pathEditMode="relative" rAng="0" ptsTypes="AA">
                                      <p:cBhvr>
                                        <p:cTn id="163" dur="1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95"/>
                                    </p:animMotion>
                                  </p:childTnLst>
                                </p:cTn>
                              </p:par>
                              <p:par>
                                <p:cTn id="164" presetID="42" presetClass="path" presetSubtype="0" accel="50286" decel="4971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2.08333E-6 5.55112E-17 L -0.05703 -0.00116 " pathEditMode="relative" rAng="0" ptsTypes="AA">
                                      <p:cBhvr>
                                        <p:cTn id="165" dur="1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52" y="-69"/>
                                    </p:animMotion>
                                  </p:childTnLst>
                                </p:cTn>
                              </p:par>
                              <p:par>
                                <p:cTn id="166" presetID="42" presetClass="path" presetSubtype="0" accel="50286" decel="4971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3.33333E-6 4.44444E-6 L 0.00013 -0.06899 " pathEditMode="relative" rAng="0" ptsTypes="AA">
                                      <p:cBhvr>
                                        <p:cTn id="167" dur="1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449"/>
                                    </p:animMotion>
                                  </p:childTnLst>
                                </p:cTn>
                              </p:par>
                              <p:par>
                                <p:cTn id="168" presetID="42" presetClass="path" presetSubtype="0" accel="50286" decel="4971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3.54167E-6 -1.11111E-6 L 0.00013 -0.06342 " pathEditMode="relative" rAng="0" ptsTypes="AA">
                                      <p:cBhvr>
                                        <p:cTn id="169" dur="1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750"/>
                            </p:stCondLst>
                            <p:childTnLst>
                              <p:par>
                                <p:cTn id="171" presetID="10" presetClass="entr" presetSubtype="0" fill="hold" grpId="0" nodeType="after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6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4700"/>
                            </p:stCondLst>
                            <p:childTnLst>
                              <p:par>
                                <p:cTn id="175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6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5600"/>
                            </p:stCondLst>
                            <p:childTnLst>
                              <p:par>
                                <p:cTn id="18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2" presetClass="entr" presetSubtype="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50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26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21" presetID="42" presetClass="path" presetSubtype="0" accel="50286" decel="4971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0.05716 -0.0007 " pathEditMode="relative" rAng="0" ptsTypes="AA">
                                      <p:cBhvr>
                                        <p:cTn id="222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5" y="-46"/>
                                    </p:animMotion>
                                  </p:childTnLst>
                                </p:cTn>
                              </p:par>
                              <p:par>
                                <p:cTn id="223" presetID="42" presetClass="path" presetSubtype="0" accel="50286" decel="4971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2.22222E-6 L 0.00013 0.06459 " pathEditMode="relative" rAng="0" ptsTypes="AA">
                                      <p:cBhvr>
                                        <p:cTn id="224" dur="1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218"/>
                                    </p:animMotion>
                                  </p:childTnLst>
                                </p:cTn>
                              </p:par>
                              <p:par>
                                <p:cTn id="225" presetID="42" presetClass="path" presetSubtype="0" accel="50286" decel="4971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11111E-6 L -0.00065 0.06945 " pathEditMode="relative" rAng="0" ptsTypes="AA">
                                      <p:cBhvr>
                                        <p:cTn id="226" dur="1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3472"/>
                                    </p:animMotion>
                                  </p:childTnLst>
                                </p:cTn>
                              </p:par>
                              <p:par>
                                <p:cTn id="227" presetID="42" presetClass="path" presetSubtype="0" accel="50286" decel="4971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1.48148E-6 L -0.05703 -0.00023 " pathEditMode="relative" rAng="0" ptsTypes="AA">
                                      <p:cBhvr>
                                        <p:cTn id="228" dur="1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52" y="-23"/>
                                    </p:animMotion>
                                  </p:childTnLst>
                                </p:cTn>
                              </p:par>
                              <p:par>
                                <p:cTn id="229" presetID="42" presetClass="path" presetSubtype="0" accel="50286" decel="4971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0.00039 -0.06945 " pathEditMode="relative" rAng="0" ptsTypes="AA">
                                      <p:cBhvr>
                                        <p:cTn id="230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3472"/>
                                    </p:animMotion>
                                  </p:childTnLst>
                                </p:cTn>
                              </p:par>
                              <p:par>
                                <p:cTn id="231" presetID="42" presetClass="path" presetSubtype="0" accel="50286" decel="4971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1.11111E-6 L 0.00013 -0.06319 " pathEditMode="relative" rAng="0" ptsTypes="AA">
                                      <p:cBhvr>
                                        <p:cTn id="232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3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4250"/>
                            </p:stCondLst>
                            <p:childTnLst>
                              <p:par>
                                <p:cTn id="234" presetID="22" presetClass="entr" presetSubtype="1" fill="hold" grpId="2" nodeType="after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5200"/>
                            </p:stCondLst>
                            <p:childTnLst>
                              <p:par>
                                <p:cTn id="2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6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800"/>
                            </p:stCondLst>
                            <p:childTnLst>
                              <p:par>
                                <p:cTn id="2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6300"/>
                            </p:stCondLst>
                            <p:childTnLst>
                              <p:par>
                                <p:cTn id="250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6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500" tmFilter="0, 0; .2, .5; .8, .5; 1, 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6" dur="250" autoRev="1" fill="hold"/>
                                        <p:tgtEl>
                                          <p:spTgt spid="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2000"/>
                            </p:stCondLst>
                            <p:childTnLst>
                              <p:par>
                                <p:cTn id="278" presetID="42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5703 -0.00116 L -0.05729 -0.07014 " pathEditMode="relative" rAng="0" ptsTypes="AA">
                                      <p:cBhvr>
                                        <p:cTn id="27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3449"/>
                                    </p:animMotion>
                                  </p:childTnLst>
                                </p:cTn>
                              </p:par>
                              <p:par>
                                <p:cTn id="280" presetID="42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013 0.06366 L -0.00013 0.13426 " pathEditMode="relative" rAng="0" ptsTypes="AA">
                                      <p:cBhvr>
                                        <p:cTn id="281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3519"/>
                                    </p:animMotion>
                                  </p:childTnLst>
                                </p:cTn>
                              </p:par>
                              <p:par>
                                <p:cTn id="282" presetID="42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66667E-6 0.06991 L -0.05742 0.06945 " pathEditMode="relative" rAng="0" ptsTypes="AA">
                                      <p:cBhvr>
                                        <p:cTn id="283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8" y="-23"/>
                                    </p:animMotion>
                                  </p:childTnLst>
                                </p:cTn>
                              </p:par>
                              <p:par>
                                <p:cTn id="284" presetID="42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013 -0.06342 L 0.05742 -0.06412 " pathEditMode="relative" rAng="0" ptsTypes="AA">
                                      <p:cBhvr>
                                        <p:cTn id="28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5" y="-46"/>
                                    </p:animMotion>
                                  </p:childTnLst>
                                </p:cTn>
                              </p:par>
                              <p:par>
                                <p:cTn id="286" presetID="42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013 -0.06899 L 3.33333E-6 -0.13287 " pathEditMode="relative" rAng="0" ptsTypes="AA">
                                      <p:cBhvr>
                                        <p:cTn id="28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3194"/>
                                    </p:animMotion>
                                  </p:childTnLst>
                                </p:cTn>
                              </p:par>
                              <p:par>
                                <p:cTn id="288" presetID="42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5729 -0.0007 L 0.05742 0.06342 " pathEditMode="relative" rAng="0" ptsTypes="AA">
                                      <p:cBhvr>
                                        <p:cTn id="28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4500"/>
                            </p:stCondLst>
                            <p:childTnLst>
                              <p:par>
                                <p:cTn id="2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2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5000"/>
                            </p:stCondLst>
                            <p:childTnLst>
                              <p:par>
                                <p:cTn id="297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22" presetClass="entr" presetSubtype="4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6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6700"/>
                            </p:stCondLst>
                            <p:childTnLst>
                              <p:par>
                                <p:cTn id="3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6" presetClass="emph" presetSubtype="0" repeatCount="4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2" dur="500" tmFilter="0, 0; .2, .5; .8, .5; 1, 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3" dur="250" autoRev="1" fill="hold"/>
                                        <p:tgtEl>
                                          <p:spTgt spid="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1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22" presetClass="entr" presetSubtype="4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6" dur="6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26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>
                            <p:stCondLst>
                              <p:cond delay="2000"/>
                            </p:stCondLst>
                            <p:childTnLst>
                              <p:par>
                                <p:cTn id="349" presetID="42" presetClass="path" presetSubtype="0" accel="50286" decel="4971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5703 -0.00023 L -0.05716 -0.07037 " pathEditMode="relative" rAng="0" ptsTypes="AA">
                                      <p:cBhvr>
                                        <p:cTn id="350" dur="1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3472"/>
                                    </p:animMotion>
                                  </p:childTnLst>
                                </p:cTn>
                              </p:par>
                              <p:par>
                                <p:cTn id="351" presetID="42" presetClass="path" presetSubtype="0" accel="50286" decel="4971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039 -0.06945 L 1.875E-6 -0.13264 " pathEditMode="relative" rAng="0" ptsTypes="AA">
                                      <p:cBhvr>
                                        <p:cTn id="352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94"/>
                                    </p:animMotion>
                                  </p:childTnLst>
                                </p:cTn>
                              </p:par>
                              <p:par>
                                <p:cTn id="353" presetID="42" presetClass="path" presetSubtype="0" accel="50286" decel="4971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013 -0.06319 L 0.05729 -0.06389 " pathEditMode="relative" rAng="0" ptsTypes="AA">
                                      <p:cBhvr>
                                        <p:cTn id="354" dur="1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6" y="-46"/>
                                    </p:animMotion>
                                  </p:childTnLst>
                                </p:cTn>
                              </p:par>
                              <p:par>
                                <p:cTn id="355" presetID="42" presetClass="path" presetSubtype="0" accel="50286" decel="4971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065 0.06945 L -0.05729 0.06945 " pathEditMode="relative" rAng="0" ptsTypes="AA">
                                      <p:cBhvr>
                                        <p:cTn id="356" dur="1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9" y="0"/>
                                    </p:animMotion>
                                  </p:childTnLst>
                                </p:cTn>
                              </p:par>
                              <p:par>
                                <p:cTn id="357" presetID="42" presetClass="path" presetSubtype="0" accel="50286" decel="4971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5716 -0.0007 L 0.05729 0.0632 " pathEditMode="relative" rAng="0" ptsTypes="AA">
                                      <p:cBhvr>
                                        <p:cTn id="358" dur="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3218"/>
                                    </p:animMotion>
                                  </p:childTnLst>
                                </p:cTn>
                              </p:par>
                              <p:par>
                                <p:cTn id="359" presetID="42" presetClass="path" presetSubtype="0" accel="50286" decel="4971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013 0.06459 L -0.00013 0.13426 " pathEditMode="relative" rAng="0" ptsTypes="AA">
                                      <p:cBhvr>
                                        <p:cTn id="360" dur="1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4250"/>
                            </p:stCondLst>
                            <p:childTnLst>
                              <p:par>
                                <p:cTn id="362" presetID="22" presetClass="entr" presetSubtype="1" fill="hold" grpId="2" nodeType="after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" presetClass="entr" presetSubtype="0" fill="hold" grpId="0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>
                            <p:stCondLst>
                              <p:cond delay="5200"/>
                            </p:stCondLst>
                            <p:childTnLst>
                              <p:par>
                                <p:cTn id="3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2" dur="6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5800"/>
                            </p:stCondLst>
                            <p:childTnLst>
                              <p:par>
                                <p:cTn id="3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animBg="1"/>
      <p:bldP spid="113" grpId="1" animBg="1"/>
      <p:bldP spid="114" grpId="0" animBg="1"/>
      <p:bldP spid="122" grpId="0" animBg="1"/>
      <p:bldP spid="122" grpId="1" animBg="1"/>
      <p:bldP spid="78" grpId="0"/>
      <p:bldP spid="77" grpId="0"/>
      <p:bldP spid="70" grpId="0"/>
      <p:bldP spid="70" grpId="1"/>
      <p:bldP spid="82" grpId="0"/>
      <p:bldP spid="82" grpId="1"/>
      <p:bldP spid="83" grpId="0" animBg="1"/>
      <p:bldP spid="83" grpId="1" animBg="1"/>
      <p:bldP spid="88" grpId="0"/>
      <p:bldP spid="88" grpId="1"/>
      <p:bldP spid="93" grpId="0"/>
      <p:bldP spid="93" grpId="1"/>
      <p:bldP spid="97" grpId="0"/>
      <p:bldP spid="98" grpId="0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39" grpId="0" animBg="1"/>
      <p:bldP spid="39" grpId="1" animBg="1"/>
      <p:bldP spid="40" grpId="0" animBg="1"/>
      <p:bldP spid="40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50" grpId="0" animBg="1"/>
      <p:bldP spid="50" grpId="1" animBg="1"/>
      <p:bldP spid="60" grpId="0"/>
      <p:bldP spid="60" grpId="1"/>
      <p:bldP spid="9" grpId="0"/>
      <p:bldP spid="9" grpId="1"/>
      <p:bldP spid="85" grpId="0" animBg="1"/>
      <p:bldP spid="85" grpId="1" animBg="1"/>
      <p:bldP spid="87" grpId="0"/>
      <p:bldP spid="89" grpId="0"/>
      <p:bldP spid="89" grpId="1"/>
      <p:bldP spid="90" grpId="0"/>
      <p:bldP spid="90" grpId="1"/>
      <p:bldP spid="94" grpId="0" animBg="1"/>
      <p:bldP spid="94" grpId="1" animBg="1"/>
      <p:bldP spid="99" grpId="0" animBg="1"/>
      <p:bldP spid="99" grpId="1" animBg="1"/>
      <p:bldP spid="119" grpId="0"/>
      <p:bldP spid="119" grpId="1"/>
      <p:bldP spid="120" grpId="0"/>
      <p:bldP spid="120" grpId="1"/>
      <p:bldP spid="121" grpId="0" animBg="1"/>
      <p:bldP spid="121" grpId="1" animBg="1"/>
      <p:bldP spid="24" grpId="0"/>
      <p:bldP spid="126" grpId="0"/>
      <p:bldP spid="126" grpId="1"/>
      <p:bldP spid="140" grpId="0"/>
      <p:bldP spid="140" grpId="1"/>
      <p:bldP spid="144" grpId="0" animBg="1"/>
      <p:bldP spid="144" grpId="1" animBg="1"/>
      <p:bldP spid="148" grpId="0" animBg="1"/>
      <p:bldP spid="148" grpId="1" animBg="1"/>
      <p:bldP spid="148" grpId="2" animBg="1"/>
      <p:bldP spid="148" grpId="3" animBg="1"/>
      <p:bldP spid="151" grpId="0"/>
      <p:bldP spid="152" grpId="0" animBg="1"/>
      <p:bldP spid="152" grpId="1" animBg="1"/>
      <p:bldP spid="161" grpId="0" animBg="1"/>
      <p:bldP spid="161" grpId="1" animBg="1"/>
      <p:bldP spid="161" grpId="2" animBg="1"/>
      <p:bldP spid="161" grpId="3" animBg="1"/>
      <p:bldP spid="164" grpId="0"/>
      <p:bldP spid="165" grpId="0" animBg="1"/>
      <p:bldP spid="165" grpId="1" animBg="1"/>
      <p:bldP spid="167" grpId="0" animBg="1"/>
      <p:bldP spid="167" grpId="1" animBg="1"/>
      <p:bldP spid="167" grpId="2" animBg="1"/>
      <p:bldP spid="170" grpId="0" animBg="1"/>
      <p:bldP spid="170" grpId="1" animBg="1"/>
      <p:bldP spid="172" grpId="0"/>
      <p:bldP spid="173" grpId="0" animBg="1"/>
      <p:bldP spid="175" grpId="0" animBg="1"/>
      <p:bldP spid="175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ength xmlns="74f6d284-c67a-4018-a6ed-9b09148d5efa" xsi:nil="true"/>
    <Delivery xmlns="74f6d284-c67a-4018-a6ed-9b09148d5efa" xsi:nil="true"/>
    <TaxCatchAll xmlns="99ddf0ae-b478-43af-ab72-2b47c702a774" xsi:nil="true"/>
    <lcf76f155ced4ddcb4097134ff3c332f xmlns="74f6d284-c67a-4018-a6ed-9b09148d5ef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0D8C4F9BAA75438943A6C2DAFA98CF" ma:contentTypeVersion="22" ma:contentTypeDescription="Create a new document." ma:contentTypeScope="" ma:versionID="15f76674ca8b222d8f4c9b528cf7859c">
  <xsd:schema xmlns:xsd="http://www.w3.org/2001/XMLSchema" xmlns:xs="http://www.w3.org/2001/XMLSchema" xmlns:p="http://schemas.microsoft.com/office/2006/metadata/properties" xmlns:ns2="74f6d284-c67a-4018-a6ed-9b09148d5efa" xmlns:ns3="99ddf0ae-b478-43af-ab72-2b47c702a774" targetNamespace="http://schemas.microsoft.com/office/2006/metadata/properties" ma:root="true" ma:fieldsID="68b7d66755bd685b5f1ac7148febbadf" ns2:_="" ns3:_="">
    <xsd:import namespace="74f6d284-c67a-4018-a6ed-9b09148d5efa"/>
    <xsd:import namespace="99ddf0ae-b478-43af-ab72-2b47c702a7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ength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Delive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f6d284-c67a-4018-a6ed-9b09148d5e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ength" ma:index="18" nillable="true" ma:displayName="Length" ma:format="Dropdown" ma:internalName="Length">
      <xsd:simpleType>
        <xsd:restriction base="dms:Text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fa2fe9e3-76b3-46b2-aff3-88e0fd1e7b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elivery" ma:index="25" nillable="true" ma:displayName="Delivery" ma:format="Dropdown" ma:internalName="Delivery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ddf0ae-b478-43af-ab72-2b47c702a77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84319ec-9240-4820-b5f9-6942e5e59156}" ma:internalName="TaxCatchAll" ma:showField="CatchAllData" ma:web="99ddf0ae-b478-43af-ab72-2b47c702a7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BE3EE2-B9F7-422A-8397-5C3DF09826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B48B38-3663-4105-AA80-290537FF5DD8}">
  <ds:schemaRefs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99ddf0ae-b478-43af-ab72-2b47c702a774"/>
    <ds:schemaRef ds:uri="74f6d284-c67a-4018-a6ed-9b09148d5efa"/>
  </ds:schemaRefs>
</ds:datastoreItem>
</file>

<file path=customXml/itemProps3.xml><?xml version="1.0" encoding="utf-8"?>
<ds:datastoreItem xmlns:ds="http://schemas.openxmlformats.org/officeDocument/2006/customXml" ds:itemID="{0028AEFA-9CFF-4D42-8E25-5D121E2EC5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f6d284-c67a-4018-a6ed-9b09148d5efa"/>
    <ds:schemaRef ds:uri="99ddf0ae-b478-43af-ab72-2b47c702a7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3120</TotalTime>
  <Words>2574</Words>
  <Application>Microsoft Office PowerPoint</Application>
  <PresentationFormat>Widescreen</PresentationFormat>
  <Paragraphs>1032</Paragraphs>
  <Slides>27</Slides>
  <Notes>7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Arial Black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Murray</dc:creator>
  <cp:lastModifiedBy>Junior Borelli</cp:lastModifiedBy>
  <cp:revision>19</cp:revision>
  <dcterms:modified xsi:type="dcterms:W3CDTF">2025-03-13T00:52:28Z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0x010100380D8C4F9BAA75438943A6C2DAFA98CF</vt:lpwstr>
  </property>
  <property fmtid="{D5CDD505-2E9C-101B-9397-08002B2CF9AE}" pid="3" name="MediaServiceImageTags">
    <vt:lpwstr/>
  </property>
</Properties>
</file>